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handoutMasterIdLst>
    <p:handoutMasterId r:id="rId26"/>
  </p:handoutMasterIdLst>
  <p:sldIdLst>
    <p:sldId id="257" r:id="rId5"/>
    <p:sldId id="258" r:id="rId6"/>
    <p:sldId id="259" r:id="rId7"/>
    <p:sldId id="260" r:id="rId8"/>
    <p:sldId id="266" r:id="rId9"/>
    <p:sldId id="271" r:id="rId10"/>
    <p:sldId id="272" r:id="rId11"/>
    <p:sldId id="273" r:id="rId12"/>
    <p:sldId id="274" r:id="rId13"/>
    <p:sldId id="275" r:id="rId14"/>
    <p:sldId id="276" r:id="rId15"/>
    <p:sldId id="261" r:id="rId16"/>
    <p:sldId id="267" r:id="rId17"/>
    <p:sldId id="270" r:id="rId18"/>
    <p:sldId id="268" r:id="rId19"/>
    <p:sldId id="263" r:id="rId20"/>
    <p:sldId id="264" r:id="rId21"/>
    <p:sldId id="265" r:id="rId22"/>
    <p:sldId id="269" r:id="rId23"/>
    <p:sldId id="262"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C96291-927C-8CFA-F7D8-BDB4EE2B9605}" v="249" dt="2022-09-03T16:55:34.411"/>
    <p1510:client id="{1F6D066C-EB27-4FB9-B0B8-20382D65BAB4}" v="374" dt="2022-09-03T12:13:46.950"/>
    <p1510:client id="{9BA5C6AB-1A01-0BBB-8802-DEDD55F896E2}" v="141" dt="2022-09-05T07:20:16.8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74559" autoAdjust="0"/>
  </p:normalViewPr>
  <p:slideViewPr>
    <p:cSldViewPr snapToGrid="0">
      <p:cViewPr varScale="1">
        <p:scale>
          <a:sx n="57" d="100"/>
          <a:sy n="57" d="100"/>
        </p:scale>
        <p:origin x="12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e Harrison" userId="S::nharrison@northburnprimary.co.uk::3c15dea8-8458-4479-8f09-ac77f65da0cd" providerId="AD" clId="Web-{1F6D066C-EB27-4FB9-B0B8-20382D65BAB4}"/>
    <pc:docChg chg="addSld delSld modSld">
      <pc:chgData name="Natalie Harrison" userId="S::nharrison@northburnprimary.co.uk::3c15dea8-8458-4479-8f09-ac77f65da0cd" providerId="AD" clId="Web-{1F6D066C-EB27-4FB9-B0B8-20382D65BAB4}" dt="2022-09-03T12:13:46.950" v="289" actId="1076"/>
      <pc:docMkLst>
        <pc:docMk/>
      </pc:docMkLst>
      <pc:sldChg chg="addSp delSp modSp del mod setBg">
        <pc:chgData name="Natalie Harrison" userId="S::nharrison@northburnprimary.co.uk::3c15dea8-8458-4479-8f09-ac77f65da0cd" providerId="AD" clId="Web-{1F6D066C-EB27-4FB9-B0B8-20382D65BAB4}" dt="2022-09-03T11:37:22.568" v="18"/>
        <pc:sldMkLst>
          <pc:docMk/>
          <pc:sldMk cId="109857222" sldId="256"/>
        </pc:sldMkLst>
        <pc:spChg chg="del">
          <ac:chgData name="Natalie Harrison" userId="S::nharrison@northburnprimary.co.uk::3c15dea8-8458-4479-8f09-ac77f65da0cd" providerId="AD" clId="Web-{1F6D066C-EB27-4FB9-B0B8-20382D65BAB4}" dt="2022-09-03T11:35:02.485" v="0"/>
          <ac:spMkLst>
            <pc:docMk/>
            <pc:sldMk cId="109857222" sldId="256"/>
            <ac:spMk id="2" creationId="{00000000-0000-0000-0000-000000000000}"/>
          </ac:spMkLst>
        </pc:spChg>
        <pc:spChg chg="del">
          <ac:chgData name="Natalie Harrison" userId="S::nharrison@northburnprimary.co.uk::3c15dea8-8458-4479-8f09-ac77f65da0cd" providerId="AD" clId="Web-{1F6D066C-EB27-4FB9-B0B8-20382D65BAB4}" dt="2022-09-03T11:35:05.548" v="1"/>
          <ac:spMkLst>
            <pc:docMk/>
            <pc:sldMk cId="109857222" sldId="256"/>
            <ac:spMk id="3" creationId="{00000000-0000-0000-0000-000000000000}"/>
          </ac:spMkLst>
        </pc:spChg>
        <pc:spChg chg="add del">
          <ac:chgData name="Natalie Harrison" userId="S::nharrison@northburnprimary.co.uk::3c15dea8-8458-4479-8f09-ac77f65da0cd" providerId="AD" clId="Web-{1F6D066C-EB27-4FB9-B0B8-20382D65BAB4}" dt="2022-09-03T11:35:30.002" v="6"/>
          <ac:spMkLst>
            <pc:docMk/>
            <pc:sldMk cId="109857222" sldId="256"/>
            <ac:spMk id="9" creationId="{F3060C83-F051-4F0E-ABAD-AA0DFC48B218}"/>
          </ac:spMkLst>
        </pc:spChg>
        <pc:spChg chg="add del">
          <ac:chgData name="Natalie Harrison" userId="S::nharrison@northburnprimary.co.uk::3c15dea8-8458-4479-8f09-ac77f65da0cd" providerId="AD" clId="Web-{1F6D066C-EB27-4FB9-B0B8-20382D65BAB4}" dt="2022-09-03T11:35:30.002" v="6"/>
          <ac:spMkLst>
            <pc:docMk/>
            <pc:sldMk cId="109857222" sldId="256"/>
            <ac:spMk id="11" creationId="{83C98ABE-055B-441F-B07E-44F97F083C39}"/>
          </ac:spMkLst>
        </pc:spChg>
        <pc:spChg chg="add del">
          <ac:chgData name="Natalie Harrison" userId="S::nharrison@northburnprimary.co.uk::3c15dea8-8458-4479-8f09-ac77f65da0cd" providerId="AD" clId="Web-{1F6D066C-EB27-4FB9-B0B8-20382D65BAB4}" dt="2022-09-03T11:35:30.002" v="6"/>
          <ac:spMkLst>
            <pc:docMk/>
            <pc:sldMk cId="109857222" sldId="256"/>
            <ac:spMk id="13" creationId="{29FDB030-9B49-4CED-8CCD-4D99382388AC}"/>
          </ac:spMkLst>
        </pc:spChg>
        <pc:spChg chg="add del">
          <ac:chgData name="Natalie Harrison" userId="S::nharrison@northburnprimary.co.uk::3c15dea8-8458-4479-8f09-ac77f65da0cd" providerId="AD" clId="Web-{1F6D066C-EB27-4FB9-B0B8-20382D65BAB4}" dt="2022-09-03T11:35:30.002" v="6"/>
          <ac:spMkLst>
            <pc:docMk/>
            <pc:sldMk cId="109857222" sldId="256"/>
            <ac:spMk id="15" creationId="{3783CA14-24A1-485C-8B30-D6A5D87987AD}"/>
          </ac:spMkLst>
        </pc:spChg>
        <pc:spChg chg="add del">
          <ac:chgData name="Natalie Harrison" userId="S::nharrison@northburnprimary.co.uk::3c15dea8-8458-4479-8f09-ac77f65da0cd" providerId="AD" clId="Web-{1F6D066C-EB27-4FB9-B0B8-20382D65BAB4}" dt="2022-09-03T11:35:30.002" v="6"/>
          <ac:spMkLst>
            <pc:docMk/>
            <pc:sldMk cId="109857222" sldId="256"/>
            <ac:spMk id="17" creationId="{9A97C86A-04D6-40F7-AE84-31AB43E6A846}"/>
          </ac:spMkLst>
        </pc:spChg>
        <pc:spChg chg="add del">
          <ac:chgData name="Natalie Harrison" userId="S::nharrison@northburnprimary.co.uk::3c15dea8-8458-4479-8f09-ac77f65da0cd" providerId="AD" clId="Web-{1F6D066C-EB27-4FB9-B0B8-20382D65BAB4}" dt="2022-09-03T11:35:30.002" v="6"/>
          <ac:spMkLst>
            <pc:docMk/>
            <pc:sldMk cId="109857222" sldId="256"/>
            <ac:spMk id="19" creationId="{FF9F2414-84E8-453E-B1F3-389FDE8192D9}"/>
          </ac:spMkLst>
        </pc:spChg>
        <pc:spChg chg="add del">
          <ac:chgData name="Natalie Harrison" userId="S::nharrison@northburnprimary.co.uk::3c15dea8-8458-4479-8f09-ac77f65da0cd" providerId="AD" clId="Web-{1F6D066C-EB27-4FB9-B0B8-20382D65BAB4}" dt="2022-09-03T11:35:30.002" v="6"/>
          <ac:spMkLst>
            <pc:docMk/>
            <pc:sldMk cId="109857222" sldId="256"/>
            <ac:spMk id="21" creationId="{3ECA69A1-7536-43AC-85EF-C7106179F5ED}"/>
          </ac:spMkLst>
        </pc:spChg>
        <pc:spChg chg="add">
          <ac:chgData name="Natalie Harrison" userId="S::nharrison@northburnprimary.co.uk::3c15dea8-8458-4479-8f09-ac77f65da0cd" providerId="AD" clId="Web-{1F6D066C-EB27-4FB9-B0B8-20382D65BAB4}" dt="2022-09-03T11:35:30.002" v="7"/>
          <ac:spMkLst>
            <pc:docMk/>
            <pc:sldMk cId="109857222" sldId="256"/>
            <ac:spMk id="23" creationId="{7BDAC5B6-20CE-447F-8BA1-F2274AC7AE5B}"/>
          </ac:spMkLst>
        </pc:spChg>
        <pc:spChg chg="add">
          <ac:chgData name="Natalie Harrison" userId="S::nharrison@northburnprimary.co.uk::3c15dea8-8458-4479-8f09-ac77f65da0cd" providerId="AD" clId="Web-{1F6D066C-EB27-4FB9-B0B8-20382D65BAB4}" dt="2022-09-03T11:35:30.002" v="7"/>
          <ac:spMkLst>
            <pc:docMk/>
            <pc:sldMk cId="109857222" sldId="256"/>
            <ac:spMk id="24" creationId="{D1D22B31-BF8F-446B-9009-8A251FB177CB}"/>
          </ac:spMkLst>
        </pc:spChg>
        <pc:picChg chg="add mod">
          <ac:chgData name="Natalie Harrison" userId="S::nharrison@northburnprimary.co.uk::3c15dea8-8458-4479-8f09-ac77f65da0cd" providerId="AD" clId="Web-{1F6D066C-EB27-4FB9-B0B8-20382D65BAB4}" dt="2022-09-03T11:35:30.002" v="7"/>
          <ac:picMkLst>
            <pc:docMk/>
            <pc:sldMk cId="109857222" sldId="256"/>
            <ac:picMk id="4" creationId="{171AF456-EF84-D9C7-2636-1687EE3D95D3}"/>
          </ac:picMkLst>
        </pc:picChg>
      </pc:sldChg>
      <pc:sldChg chg="addSp delSp modSp new mod setBg">
        <pc:chgData name="Natalie Harrison" userId="S::nharrison@northburnprimary.co.uk::3c15dea8-8458-4479-8f09-ac77f65da0cd" providerId="AD" clId="Web-{1F6D066C-EB27-4FB9-B0B8-20382D65BAB4}" dt="2022-09-03T11:37:13.380" v="17"/>
        <pc:sldMkLst>
          <pc:docMk/>
          <pc:sldMk cId="2298691819" sldId="257"/>
        </pc:sldMkLst>
        <pc:spChg chg="del">
          <ac:chgData name="Natalie Harrison" userId="S::nharrison@northburnprimary.co.uk::3c15dea8-8458-4479-8f09-ac77f65da0cd" providerId="AD" clId="Web-{1F6D066C-EB27-4FB9-B0B8-20382D65BAB4}" dt="2022-09-03T11:36:24.082" v="9"/>
          <ac:spMkLst>
            <pc:docMk/>
            <pc:sldMk cId="2298691819" sldId="257"/>
            <ac:spMk id="2" creationId="{B9DF3061-19DF-ED76-899E-34E5EF235885}"/>
          </ac:spMkLst>
        </pc:spChg>
        <pc:spChg chg="del">
          <ac:chgData name="Natalie Harrison" userId="S::nharrison@northburnprimary.co.uk::3c15dea8-8458-4479-8f09-ac77f65da0cd" providerId="AD" clId="Web-{1F6D066C-EB27-4FB9-B0B8-20382D65BAB4}" dt="2022-09-03T11:36:26.410" v="10"/>
          <ac:spMkLst>
            <pc:docMk/>
            <pc:sldMk cId="2298691819" sldId="257"/>
            <ac:spMk id="3" creationId="{73C38C1A-7B8B-2D3C-0C04-732A1004DF46}"/>
          </ac:spMkLst>
        </pc:spChg>
        <pc:spChg chg="add">
          <ac:chgData name="Natalie Harrison" userId="S::nharrison@northburnprimary.co.uk::3c15dea8-8458-4479-8f09-ac77f65da0cd" providerId="AD" clId="Web-{1F6D066C-EB27-4FB9-B0B8-20382D65BAB4}" dt="2022-09-03T11:37:13.380" v="17"/>
          <ac:spMkLst>
            <pc:docMk/>
            <pc:sldMk cId="2298691819" sldId="257"/>
            <ac:spMk id="9" creationId="{C6B298B9-AA3F-4E48-9ADE-DD1A49F40A94}"/>
          </ac:spMkLst>
        </pc:spChg>
        <pc:spChg chg="add">
          <ac:chgData name="Natalie Harrison" userId="S::nharrison@northburnprimary.co.uk::3c15dea8-8458-4479-8f09-ac77f65da0cd" providerId="AD" clId="Web-{1F6D066C-EB27-4FB9-B0B8-20382D65BAB4}" dt="2022-09-03T11:37:13.380" v="17"/>
          <ac:spMkLst>
            <pc:docMk/>
            <pc:sldMk cId="2298691819" sldId="257"/>
            <ac:spMk id="11" creationId="{78A6362C-DAA2-46F0-8F9D-238EA1E6FD27}"/>
          </ac:spMkLst>
        </pc:spChg>
        <pc:picChg chg="add mod">
          <ac:chgData name="Natalie Harrison" userId="S::nharrison@northburnprimary.co.uk::3c15dea8-8458-4479-8f09-ac77f65da0cd" providerId="AD" clId="Web-{1F6D066C-EB27-4FB9-B0B8-20382D65BAB4}" dt="2022-09-03T11:37:13.380" v="17"/>
          <ac:picMkLst>
            <pc:docMk/>
            <pc:sldMk cId="2298691819" sldId="257"/>
            <ac:picMk id="4" creationId="{374231AB-874C-53FE-B68A-B736695EEB57}"/>
          </ac:picMkLst>
        </pc:picChg>
      </pc:sldChg>
      <pc:sldChg chg="addSp delSp modSp new mod setBg">
        <pc:chgData name="Natalie Harrison" userId="S::nharrison@northburnprimary.co.uk::3c15dea8-8458-4479-8f09-ac77f65da0cd" providerId="AD" clId="Web-{1F6D066C-EB27-4FB9-B0B8-20382D65BAB4}" dt="2022-09-03T11:42:22.141" v="76" actId="1076"/>
        <pc:sldMkLst>
          <pc:docMk/>
          <pc:sldMk cId="1041325572" sldId="258"/>
        </pc:sldMkLst>
        <pc:spChg chg="mod">
          <ac:chgData name="Natalie Harrison" userId="S::nharrison@northburnprimary.co.uk::3c15dea8-8458-4479-8f09-ac77f65da0cd" providerId="AD" clId="Web-{1F6D066C-EB27-4FB9-B0B8-20382D65BAB4}" dt="2022-09-03T11:42:22.141" v="76" actId="1076"/>
          <ac:spMkLst>
            <pc:docMk/>
            <pc:sldMk cId="1041325572" sldId="258"/>
            <ac:spMk id="2" creationId="{7AB9890D-2EAE-B957-F55A-2233BDE15E0E}"/>
          </ac:spMkLst>
        </pc:spChg>
        <pc:spChg chg="del mod">
          <ac:chgData name="Natalie Harrison" userId="S::nharrison@northburnprimary.co.uk::3c15dea8-8458-4479-8f09-ac77f65da0cd" providerId="AD" clId="Web-{1F6D066C-EB27-4FB9-B0B8-20382D65BAB4}" dt="2022-09-03T11:37:34.319" v="21"/>
          <ac:spMkLst>
            <pc:docMk/>
            <pc:sldMk cId="1041325572" sldId="258"/>
            <ac:spMk id="3" creationId="{44A7A22C-1C2D-2871-69E4-1C4682C0C188}"/>
          </ac:spMkLst>
        </pc:spChg>
        <pc:spChg chg="add del mod">
          <ac:chgData name="Natalie Harrison" userId="S::nharrison@northburnprimary.co.uk::3c15dea8-8458-4479-8f09-ac77f65da0cd" providerId="AD" clId="Web-{1F6D066C-EB27-4FB9-B0B8-20382D65BAB4}" dt="2022-09-03T11:41:15.842" v="60"/>
          <ac:spMkLst>
            <pc:docMk/>
            <pc:sldMk cId="1041325572" sldId="258"/>
            <ac:spMk id="5" creationId="{F2E89B76-63B1-F861-D739-ADE441F14072}"/>
          </ac:spMkLst>
        </pc:spChg>
        <pc:spChg chg="add mod">
          <ac:chgData name="Natalie Harrison" userId="S::nharrison@northburnprimary.co.uk::3c15dea8-8458-4479-8f09-ac77f65da0cd" providerId="AD" clId="Web-{1F6D066C-EB27-4FB9-B0B8-20382D65BAB4}" dt="2022-09-03T11:42:13.203" v="75" actId="1076"/>
          <ac:spMkLst>
            <pc:docMk/>
            <pc:sldMk cId="1041325572" sldId="258"/>
            <ac:spMk id="6" creationId="{CC416F77-5B66-AC75-EF2B-B9B2C5FFC4F0}"/>
          </ac:spMkLst>
        </pc:spChg>
        <pc:spChg chg="add del">
          <ac:chgData name="Natalie Harrison" userId="S::nharrison@northburnprimary.co.uk::3c15dea8-8458-4479-8f09-ac77f65da0cd" providerId="AD" clId="Web-{1F6D066C-EB27-4FB9-B0B8-20382D65BAB4}" dt="2022-09-03T11:40:36.403" v="56"/>
          <ac:spMkLst>
            <pc:docMk/>
            <pc:sldMk cId="1041325572" sldId="258"/>
            <ac:spMk id="8" creationId="{17718681-A12E-49D6-9925-DD7C68176D61}"/>
          </ac:spMkLst>
        </pc:spChg>
        <pc:spChg chg="add del">
          <ac:chgData name="Natalie Harrison" userId="S::nharrison@northburnprimary.co.uk::3c15dea8-8458-4479-8f09-ac77f65da0cd" providerId="AD" clId="Web-{1F6D066C-EB27-4FB9-B0B8-20382D65BAB4}" dt="2022-09-03T11:40:36.403" v="56"/>
          <ac:spMkLst>
            <pc:docMk/>
            <pc:sldMk cId="1041325572" sldId="258"/>
            <ac:spMk id="10" creationId="{FBD77573-9EF2-4C35-8285-A1CF6FBB0EA5}"/>
          </ac:spMkLst>
        </pc:spChg>
        <pc:spChg chg="add del">
          <ac:chgData name="Natalie Harrison" userId="S::nharrison@northburnprimary.co.uk::3c15dea8-8458-4479-8f09-ac77f65da0cd" providerId="AD" clId="Web-{1F6D066C-EB27-4FB9-B0B8-20382D65BAB4}" dt="2022-09-03T11:41:34.780" v="63"/>
          <ac:spMkLst>
            <pc:docMk/>
            <pc:sldMk cId="1041325572" sldId="258"/>
            <ac:spMk id="15" creationId="{0E3596DD-156A-473E-9BB3-C6A29F7574E9}"/>
          </ac:spMkLst>
        </pc:spChg>
        <pc:spChg chg="add del">
          <ac:chgData name="Natalie Harrison" userId="S::nharrison@northburnprimary.co.uk::3c15dea8-8458-4479-8f09-ac77f65da0cd" providerId="AD" clId="Web-{1F6D066C-EB27-4FB9-B0B8-20382D65BAB4}" dt="2022-09-03T11:41:34.780" v="63"/>
          <ac:spMkLst>
            <pc:docMk/>
            <pc:sldMk cId="1041325572" sldId="258"/>
            <ac:spMk id="17" creationId="{2C46C4D6-C474-4E92-B52E-944C1118F7B6}"/>
          </ac:spMkLst>
        </pc:spChg>
        <pc:spChg chg="add">
          <ac:chgData name="Natalie Harrison" userId="S::nharrison@northburnprimary.co.uk::3c15dea8-8458-4479-8f09-ac77f65da0cd" providerId="AD" clId="Web-{1F6D066C-EB27-4FB9-B0B8-20382D65BAB4}" dt="2022-09-03T11:41:34.780" v="63"/>
          <ac:spMkLst>
            <pc:docMk/>
            <pc:sldMk cId="1041325572" sldId="258"/>
            <ac:spMk id="22" creationId="{9C867835-A917-4A2B-8424-3AFAF7436395}"/>
          </ac:spMkLst>
        </pc:spChg>
        <pc:spChg chg="add">
          <ac:chgData name="Natalie Harrison" userId="S::nharrison@northburnprimary.co.uk::3c15dea8-8458-4479-8f09-ac77f65da0cd" providerId="AD" clId="Web-{1F6D066C-EB27-4FB9-B0B8-20382D65BAB4}" dt="2022-09-03T11:41:34.780" v="63"/>
          <ac:spMkLst>
            <pc:docMk/>
            <pc:sldMk cId="1041325572" sldId="258"/>
            <ac:spMk id="24" creationId="{EED8D03E-F375-4E67-B932-FF9B007BB420}"/>
          </ac:spMkLst>
        </pc:spChg>
        <pc:picChg chg="add mod ord">
          <ac:chgData name="Natalie Harrison" userId="S::nharrison@northburnprimary.co.uk::3c15dea8-8458-4479-8f09-ac77f65da0cd" providerId="AD" clId="Web-{1F6D066C-EB27-4FB9-B0B8-20382D65BAB4}" dt="2022-09-03T11:41:34.780" v="63"/>
          <ac:picMkLst>
            <pc:docMk/>
            <pc:sldMk cId="1041325572" sldId="258"/>
            <ac:picMk id="4" creationId="{E20E3222-A52A-FFC0-2858-27123E0E4819}"/>
          </ac:picMkLst>
        </pc:picChg>
      </pc:sldChg>
      <pc:sldChg chg="addSp delSp modSp new mod setBg">
        <pc:chgData name="Natalie Harrison" userId="S::nharrison@northburnprimary.co.uk::3c15dea8-8458-4479-8f09-ac77f65da0cd" providerId="AD" clId="Web-{1F6D066C-EB27-4FB9-B0B8-20382D65BAB4}" dt="2022-09-03T11:54:27.483" v="123"/>
        <pc:sldMkLst>
          <pc:docMk/>
          <pc:sldMk cId="206435519" sldId="259"/>
        </pc:sldMkLst>
        <pc:spChg chg="del">
          <ac:chgData name="Natalie Harrison" userId="S::nharrison@northburnprimary.co.uk::3c15dea8-8458-4479-8f09-ac77f65da0cd" providerId="AD" clId="Web-{1F6D066C-EB27-4FB9-B0B8-20382D65BAB4}" dt="2022-09-03T11:42:55.376" v="78"/>
          <ac:spMkLst>
            <pc:docMk/>
            <pc:sldMk cId="206435519" sldId="259"/>
            <ac:spMk id="2" creationId="{E6225AC6-3D98-F842-D9B7-8DB44AADB25A}"/>
          </ac:spMkLst>
        </pc:spChg>
        <pc:spChg chg="del">
          <ac:chgData name="Natalie Harrison" userId="S::nharrison@northburnprimary.co.uk::3c15dea8-8458-4479-8f09-ac77f65da0cd" providerId="AD" clId="Web-{1F6D066C-EB27-4FB9-B0B8-20382D65BAB4}" dt="2022-09-03T11:42:58.095" v="79"/>
          <ac:spMkLst>
            <pc:docMk/>
            <pc:sldMk cId="206435519" sldId="259"/>
            <ac:spMk id="3" creationId="{9C5BC7BD-D179-EB39-938D-0A5C01DE8735}"/>
          </ac:spMkLst>
        </pc:spChg>
        <pc:spChg chg="add del mod">
          <ac:chgData name="Natalie Harrison" userId="S::nharrison@northburnprimary.co.uk::3c15dea8-8458-4479-8f09-ac77f65da0cd" providerId="AD" clId="Web-{1F6D066C-EB27-4FB9-B0B8-20382D65BAB4}" dt="2022-09-03T11:46:12.727" v="83"/>
          <ac:spMkLst>
            <pc:docMk/>
            <pc:sldMk cId="206435519" sldId="259"/>
            <ac:spMk id="4" creationId="{3B64AEFB-1AD4-AC0B-9125-E484EB071A4C}"/>
          </ac:spMkLst>
        </pc:spChg>
        <pc:spChg chg="add mod">
          <ac:chgData name="Natalie Harrison" userId="S::nharrison@northburnprimary.co.uk::3c15dea8-8458-4479-8f09-ac77f65da0cd" providerId="AD" clId="Web-{1F6D066C-EB27-4FB9-B0B8-20382D65BAB4}" dt="2022-09-03T11:54:27.483" v="123"/>
          <ac:spMkLst>
            <pc:docMk/>
            <pc:sldMk cId="206435519" sldId="259"/>
            <ac:spMk id="7" creationId="{C019FE87-8B72-0242-034E-DB40BE13AC12}"/>
          </ac:spMkLst>
        </pc:spChg>
        <pc:spChg chg="add del">
          <ac:chgData name="Natalie Harrison" userId="S::nharrison@northburnprimary.co.uk::3c15dea8-8458-4479-8f09-ac77f65da0cd" providerId="AD" clId="Web-{1F6D066C-EB27-4FB9-B0B8-20382D65BAB4}" dt="2022-09-03T11:47:05.010" v="88"/>
          <ac:spMkLst>
            <pc:docMk/>
            <pc:sldMk cId="206435519" sldId="259"/>
            <ac:spMk id="11" creationId="{22F15A2D-2324-487D-A02A-BF46C5C580EB}"/>
          </ac:spMkLst>
        </pc:spChg>
        <pc:spChg chg="add del">
          <ac:chgData name="Natalie Harrison" userId="S::nharrison@northburnprimary.co.uk::3c15dea8-8458-4479-8f09-ac77f65da0cd" providerId="AD" clId="Web-{1F6D066C-EB27-4FB9-B0B8-20382D65BAB4}" dt="2022-09-03T11:47:05.010" v="88"/>
          <ac:spMkLst>
            <pc:docMk/>
            <pc:sldMk cId="206435519" sldId="259"/>
            <ac:spMk id="13" creationId="{17A7F34E-D418-47E2-9F86-2C45BBC31210}"/>
          </ac:spMkLst>
        </pc:spChg>
        <pc:spChg chg="add del">
          <ac:chgData name="Natalie Harrison" userId="S::nharrison@northburnprimary.co.uk::3c15dea8-8458-4479-8f09-ac77f65da0cd" providerId="AD" clId="Web-{1F6D066C-EB27-4FB9-B0B8-20382D65BAB4}" dt="2022-09-03T11:47:05.010" v="88"/>
          <ac:spMkLst>
            <pc:docMk/>
            <pc:sldMk cId="206435519" sldId="259"/>
            <ac:spMk id="15" creationId="{2AEAFA59-923A-4F54-8B49-44C970BCC323}"/>
          </ac:spMkLst>
        </pc:spChg>
        <pc:spChg chg="add">
          <ac:chgData name="Natalie Harrison" userId="S::nharrison@northburnprimary.co.uk::3c15dea8-8458-4479-8f09-ac77f65da0cd" providerId="AD" clId="Web-{1F6D066C-EB27-4FB9-B0B8-20382D65BAB4}" dt="2022-09-03T11:47:05.010" v="89"/>
          <ac:spMkLst>
            <pc:docMk/>
            <pc:sldMk cId="206435519" sldId="259"/>
            <ac:spMk id="17" creationId="{5F879AC3-D4CE-493C-ADC7-06205677F4F8}"/>
          </ac:spMkLst>
        </pc:spChg>
        <pc:spChg chg="add">
          <ac:chgData name="Natalie Harrison" userId="S::nharrison@northburnprimary.co.uk::3c15dea8-8458-4479-8f09-ac77f65da0cd" providerId="AD" clId="Web-{1F6D066C-EB27-4FB9-B0B8-20382D65BAB4}" dt="2022-09-03T11:47:05.010" v="89"/>
          <ac:spMkLst>
            <pc:docMk/>
            <pc:sldMk cId="206435519" sldId="259"/>
            <ac:spMk id="18" creationId="{736F0DFD-0954-464F-BF12-DD2E6F6E0380}"/>
          </ac:spMkLst>
        </pc:spChg>
        <pc:picChg chg="add mod">
          <ac:chgData name="Natalie Harrison" userId="S::nharrison@northburnprimary.co.uk::3c15dea8-8458-4479-8f09-ac77f65da0cd" providerId="AD" clId="Web-{1F6D066C-EB27-4FB9-B0B8-20382D65BAB4}" dt="2022-09-03T11:47:12.245" v="91" actId="1076"/>
          <ac:picMkLst>
            <pc:docMk/>
            <pc:sldMk cId="206435519" sldId="259"/>
            <ac:picMk id="6" creationId="{9371D94D-E9EB-37E4-7BB8-4A0CBD249B9B}"/>
          </ac:picMkLst>
        </pc:picChg>
      </pc:sldChg>
      <pc:sldChg chg="modSp add replId">
        <pc:chgData name="Natalie Harrison" userId="S::nharrison@northburnprimary.co.uk::3c15dea8-8458-4479-8f09-ac77f65da0cd" providerId="AD" clId="Web-{1F6D066C-EB27-4FB9-B0B8-20382D65BAB4}" dt="2022-09-03T11:55:44.517" v="126" actId="20577"/>
        <pc:sldMkLst>
          <pc:docMk/>
          <pc:sldMk cId="2848059443" sldId="260"/>
        </pc:sldMkLst>
        <pc:spChg chg="mod">
          <ac:chgData name="Natalie Harrison" userId="S::nharrison@northburnprimary.co.uk::3c15dea8-8458-4479-8f09-ac77f65da0cd" providerId="AD" clId="Web-{1F6D066C-EB27-4FB9-B0B8-20382D65BAB4}" dt="2022-09-03T11:55:44.517" v="126" actId="20577"/>
          <ac:spMkLst>
            <pc:docMk/>
            <pc:sldMk cId="2848059443" sldId="260"/>
            <ac:spMk id="7" creationId="{C019FE87-8B72-0242-034E-DB40BE13AC12}"/>
          </ac:spMkLst>
        </pc:spChg>
      </pc:sldChg>
      <pc:sldChg chg="modSp add replId">
        <pc:chgData name="Natalie Harrison" userId="S::nharrison@northburnprimary.co.uk::3c15dea8-8458-4479-8f09-ac77f65da0cd" providerId="AD" clId="Web-{1F6D066C-EB27-4FB9-B0B8-20382D65BAB4}" dt="2022-09-03T11:56:52.067" v="135" actId="20577"/>
        <pc:sldMkLst>
          <pc:docMk/>
          <pc:sldMk cId="2928796863" sldId="261"/>
        </pc:sldMkLst>
        <pc:spChg chg="mod">
          <ac:chgData name="Natalie Harrison" userId="S::nharrison@northburnprimary.co.uk::3c15dea8-8458-4479-8f09-ac77f65da0cd" providerId="AD" clId="Web-{1F6D066C-EB27-4FB9-B0B8-20382D65BAB4}" dt="2022-09-03T11:56:52.067" v="135" actId="20577"/>
          <ac:spMkLst>
            <pc:docMk/>
            <pc:sldMk cId="2928796863" sldId="261"/>
            <ac:spMk id="7" creationId="{C019FE87-8B72-0242-034E-DB40BE13AC12}"/>
          </ac:spMkLst>
        </pc:spChg>
      </pc:sldChg>
      <pc:sldChg chg="modSp add replId">
        <pc:chgData name="Natalie Harrison" userId="S::nharrison@northburnprimary.co.uk::3c15dea8-8458-4479-8f09-ac77f65da0cd" providerId="AD" clId="Web-{1F6D066C-EB27-4FB9-B0B8-20382D65BAB4}" dt="2022-09-03T11:57:43.007" v="145" actId="20577"/>
        <pc:sldMkLst>
          <pc:docMk/>
          <pc:sldMk cId="1154999511" sldId="262"/>
        </pc:sldMkLst>
        <pc:spChg chg="mod">
          <ac:chgData name="Natalie Harrison" userId="S::nharrison@northburnprimary.co.uk::3c15dea8-8458-4479-8f09-ac77f65da0cd" providerId="AD" clId="Web-{1F6D066C-EB27-4FB9-B0B8-20382D65BAB4}" dt="2022-09-03T11:57:43.007" v="145" actId="20577"/>
          <ac:spMkLst>
            <pc:docMk/>
            <pc:sldMk cId="1154999511" sldId="262"/>
            <ac:spMk id="7" creationId="{C019FE87-8B72-0242-034E-DB40BE13AC12}"/>
          </ac:spMkLst>
        </pc:spChg>
      </pc:sldChg>
      <pc:sldChg chg="modSp add replId">
        <pc:chgData name="Natalie Harrison" userId="S::nharrison@northburnprimary.co.uk::3c15dea8-8458-4479-8f09-ac77f65da0cd" providerId="AD" clId="Web-{1F6D066C-EB27-4FB9-B0B8-20382D65BAB4}" dt="2022-09-03T11:58:06.867" v="150" actId="20577"/>
        <pc:sldMkLst>
          <pc:docMk/>
          <pc:sldMk cId="1513624575" sldId="263"/>
        </pc:sldMkLst>
        <pc:spChg chg="mod">
          <ac:chgData name="Natalie Harrison" userId="S::nharrison@northburnprimary.co.uk::3c15dea8-8458-4479-8f09-ac77f65da0cd" providerId="AD" clId="Web-{1F6D066C-EB27-4FB9-B0B8-20382D65BAB4}" dt="2022-09-03T11:58:06.867" v="150" actId="20577"/>
          <ac:spMkLst>
            <pc:docMk/>
            <pc:sldMk cId="1513624575" sldId="263"/>
            <ac:spMk id="7" creationId="{C019FE87-8B72-0242-034E-DB40BE13AC12}"/>
          </ac:spMkLst>
        </pc:spChg>
      </pc:sldChg>
      <pc:sldChg chg="addSp delSp modSp add mod replId modClrScheme delDesignElem chgLayout">
        <pc:chgData name="Natalie Harrison" userId="S::nharrison@northburnprimary.co.uk::3c15dea8-8458-4479-8f09-ac77f65da0cd" providerId="AD" clId="Web-{1F6D066C-EB27-4FB9-B0B8-20382D65BAB4}" dt="2022-09-03T12:13:46.950" v="289" actId="1076"/>
        <pc:sldMkLst>
          <pc:docMk/>
          <pc:sldMk cId="3226376940" sldId="264"/>
        </pc:sldMkLst>
        <pc:spChg chg="add del mod">
          <ac:chgData name="Natalie Harrison" userId="S::nharrison@northburnprimary.co.uk::3c15dea8-8458-4479-8f09-ac77f65da0cd" providerId="AD" clId="Web-{1F6D066C-EB27-4FB9-B0B8-20382D65BAB4}" dt="2022-09-03T12:03:23.159" v="161"/>
          <ac:spMkLst>
            <pc:docMk/>
            <pc:sldMk cId="3226376940" sldId="264"/>
            <ac:spMk id="2" creationId="{BC3F924F-A4C9-489A-EBB6-59D2C85B55F7}"/>
          </ac:spMkLst>
        </pc:spChg>
        <pc:spChg chg="add del mod ord">
          <ac:chgData name="Natalie Harrison" userId="S::nharrison@northburnprimary.co.uk::3c15dea8-8458-4479-8f09-ac77f65da0cd" providerId="AD" clId="Web-{1F6D066C-EB27-4FB9-B0B8-20382D65BAB4}" dt="2022-09-03T12:08:23.029" v="227"/>
          <ac:spMkLst>
            <pc:docMk/>
            <pc:sldMk cId="3226376940" sldId="264"/>
            <ac:spMk id="3" creationId="{59AFE68A-75AB-6C41-7A9F-C316AF5B1537}"/>
          </ac:spMkLst>
        </pc:spChg>
        <pc:spChg chg="add del mod ord">
          <ac:chgData name="Natalie Harrison" userId="S::nharrison@northburnprimary.co.uk::3c15dea8-8458-4479-8f09-ac77f65da0cd" providerId="AD" clId="Web-{1F6D066C-EB27-4FB9-B0B8-20382D65BAB4}" dt="2022-09-03T12:08:23.029" v="227"/>
          <ac:spMkLst>
            <pc:docMk/>
            <pc:sldMk cId="3226376940" sldId="264"/>
            <ac:spMk id="4" creationId="{9F40C7FD-03D5-5124-9F33-9F8140159936}"/>
          </ac:spMkLst>
        </pc:spChg>
        <pc:spChg chg="add del mod ord">
          <ac:chgData name="Natalie Harrison" userId="S::nharrison@northburnprimary.co.uk::3c15dea8-8458-4479-8f09-ac77f65da0cd" providerId="AD" clId="Web-{1F6D066C-EB27-4FB9-B0B8-20382D65BAB4}" dt="2022-09-03T12:08:23.029" v="227"/>
          <ac:spMkLst>
            <pc:docMk/>
            <pc:sldMk cId="3226376940" sldId="264"/>
            <ac:spMk id="5" creationId="{4F24E0FF-6C8E-E4B3-ED03-BC2812D9DA2D}"/>
          </ac:spMkLst>
        </pc:spChg>
        <pc:spChg chg="mod">
          <ac:chgData name="Natalie Harrison" userId="S::nharrison@northburnprimary.co.uk::3c15dea8-8458-4479-8f09-ac77f65da0cd" providerId="AD" clId="Web-{1F6D066C-EB27-4FB9-B0B8-20382D65BAB4}" dt="2022-09-03T11:58:27.743" v="154" actId="20577"/>
          <ac:spMkLst>
            <pc:docMk/>
            <pc:sldMk cId="3226376940" sldId="264"/>
            <ac:spMk id="7" creationId="{C019FE87-8B72-0242-034E-DB40BE13AC12}"/>
          </ac:spMkLst>
        </pc:spChg>
        <pc:spChg chg="add del mod">
          <ac:chgData name="Natalie Harrison" userId="S::nharrison@northburnprimary.co.uk::3c15dea8-8458-4479-8f09-ac77f65da0cd" providerId="AD" clId="Web-{1F6D066C-EB27-4FB9-B0B8-20382D65BAB4}" dt="2022-09-03T12:07:39.480" v="196"/>
          <ac:spMkLst>
            <pc:docMk/>
            <pc:sldMk cId="3226376940" sldId="264"/>
            <ac:spMk id="9" creationId="{C82E1E76-B60A-0049-2377-DD7C0DBF927D}"/>
          </ac:spMkLst>
        </pc:spChg>
        <pc:spChg chg="add del mod">
          <ac:chgData name="Natalie Harrison" userId="S::nharrison@northburnprimary.co.uk::3c15dea8-8458-4479-8f09-ac77f65da0cd" providerId="AD" clId="Web-{1F6D066C-EB27-4FB9-B0B8-20382D65BAB4}" dt="2022-09-03T12:07:37.168" v="195"/>
          <ac:spMkLst>
            <pc:docMk/>
            <pc:sldMk cId="3226376940" sldId="264"/>
            <ac:spMk id="11" creationId="{6ACAC067-0F7A-9CFA-B4FC-8C5B7AAA88D6}"/>
          </ac:spMkLst>
        </pc:spChg>
        <pc:spChg chg="add mod">
          <ac:chgData name="Natalie Harrison" userId="S::nharrison@northburnprimary.co.uk::3c15dea8-8458-4479-8f09-ac77f65da0cd" providerId="AD" clId="Web-{1F6D066C-EB27-4FB9-B0B8-20382D65BAB4}" dt="2022-09-03T12:12:43.245" v="273" actId="1076"/>
          <ac:spMkLst>
            <pc:docMk/>
            <pc:sldMk cId="3226376940" sldId="264"/>
            <ac:spMk id="12" creationId="{BFD48EEE-C117-AEB9-E812-D386196F0720}"/>
          </ac:spMkLst>
        </pc:spChg>
        <pc:spChg chg="add mod">
          <ac:chgData name="Natalie Harrison" userId="S::nharrison@northburnprimary.co.uk::3c15dea8-8458-4479-8f09-ac77f65da0cd" providerId="AD" clId="Web-{1F6D066C-EB27-4FB9-B0B8-20382D65BAB4}" dt="2022-09-03T12:12:53.245" v="274" actId="1076"/>
          <ac:spMkLst>
            <pc:docMk/>
            <pc:sldMk cId="3226376940" sldId="264"/>
            <ac:spMk id="13" creationId="{F2754DCC-F8C4-6B13-F64F-52A650AA8B63}"/>
          </ac:spMkLst>
        </pc:spChg>
        <pc:spChg chg="add mod">
          <ac:chgData name="Natalie Harrison" userId="S::nharrison@northburnprimary.co.uk::3c15dea8-8458-4479-8f09-ac77f65da0cd" providerId="AD" clId="Web-{1F6D066C-EB27-4FB9-B0B8-20382D65BAB4}" dt="2022-09-03T12:12:58.667" v="275" actId="1076"/>
          <ac:spMkLst>
            <pc:docMk/>
            <pc:sldMk cId="3226376940" sldId="264"/>
            <ac:spMk id="14" creationId="{87EEE017-3A3A-8763-B13A-86610CE74BAF}"/>
          </ac:spMkLst>
        </pc:spChg>
        <pc:spChg chg="add mod">
          <ac:chgData name="Natalie Harrison" userId="S::nharrison@northburnprimary.co.uk::3c15dea8-8458-4479-8f09-ac77f65da0cd" providerId="AD" clId="Web-{1F6D066C-EB27-4FB9-B0B8-20382D65BAB4}" dt="2022-09-03T12:13:02.558" v="276" actId="1076"/>
          <ac:spMkLst>
            <pc:docMk/>
            <pc:sldMk cId="3226376940" sldId="264"/>
            <ac:spMk id="15" creationId="{ECE9CB38-A93C-0893-18F1-71E99083D22B}"/>
          </ac:spMkLst>
        </pc:spChg>
        <pc:spChg chg="add mod">
          <ac:chgData name="Natalie Harrison" userId="S::nharrison@northburnprimary.co.uk::3c15dea8-8458-4479-8f09-ac77f65da0cd" providerId="AD" clId="Web-{1F6D066C-EB27-4FB9-B0B8-20382D65BAB4}" dt="2022-09-03T12:13:46.950" v="289" actId="1076"/>
          <ac:spMkLst>
            <pc:docMk/>
            <pc:sldMk cId="3226376940" sldId="264"/>
            <ac:spMk id="16" creationId="{00131DED-D101-806E-FFB4-B75A48A5E2A8}"/>
          </ac:spMkLst>
        </pc:spChg>
        <pc:spChg chg="add del">
          <ac:chgData name="Natalie Harrison" userId="S::nharrison@northburnprimary.co.uk::3c15dea8-8458-4479-8f09-ac77f65da0cd" providerId="AD" clId="Web-{1F6D066C-EB27-4FB9-B0B8-20382D65BAB4}" dt="2022-09-03T12:08:23.029" v="227"/>
          <ac:spMkLst>
            <pc:docMk/>
            <pc:sldMk cId="3226376940" sldId="264"/>
            <ac:spMk id="17" creationId="{5F879AC3-D4CE-493C-ADC7-06205677F4F8}"/>
          </ac:spMkLst>
        </pc:spChg>
        <pc:spChg chg="add del">
          <ac:chgData name="Natalie Harrison" userId="S::nharrison@northburnprimary.co.uk::3c15dea8-8458-4479-8f09-ac77f65da0cd" providerId="AD" clId="Web-{1F6D066C-EB27-4FB9-B0B8-20382D65BAB4}" dt="2022-09-03T12:08:23.029" v="227"/>
          <ac:spMkLst>
            <pc:docMk/>
            <pc:sldMk cId="3226376940" sldId="264"/>
            <ac:spMk id="18" creationId="{736F0DFD-0954-464F-BF12-DD2E6F6E0380}"/>
          </ac:spMkLst>
        </pc:spChg>
      </pc:sldChg>
      <pc:sldChg chg="modSp add replId">
        <pc:chgData name="Natalie Harrison" userId="S::nharrison@northburnprimary.co.uk::3c15dea8-8458-4479-8f09-ac77f65da0cd" providerId="AD" clId="Web-{1F6D066C-EB27-4FB9-B0B8-20382D65BAB4}" dt="2022-09-03T11:59:16.463" v="156" actId="20577"/>
        <pc:sldMkLst>
          <pc:docMk/>
          <pc:sldMk cId="2341758648" sldId="265"/>
        </pc:sldMkLst>
        <pc:spChg chg="mod">
          <ac:chgData name="Natalie Harrison" userId="S::nharrison@northburnprimary.co.uk::3c15dea8-8458-4479-8f09-ac77f65da0cd" providerId="AD" clId="Web-{1F6D066C-EB27-4FB9-B0B8-20382D65BAB4}" dt="2022-09-03T11:59:16.463" v="156" actId="20577"/>
          <ac:spMkLst>
            <pc:docMk/>
            <pc:sldMk cId="2341758648" sldId="265"/>
            <ac:spMk id="7" creationId="{C019FE87-8B72-0242-034E-DB40BE13AC12}"/>
          </ac:spMkLst>
        </pc:spChg>
      </pc:sldChg>
    </pc:docChg>
  </pc:docChgLst>
  <pc:docChgLst>
    <pc:chgData name="Natalie Harrison" userId="S::nharrison@northburnprimary.co.uk::3c15dea8-8458-4479-8f09-ac77f65da0cd" providerId="AD" clId="Web-{9BA5C6AB-1A01-0BBB-8802-DEDD55F896E2}"/>
    <pc:docChg chg="modSld">
      <pc:chgData name="Natalie Harrison" userId="S::nharrison@northburnprimary.co.uk::3c15dea8-8458-4479-8f09-ac77f65da0cd" providerId="AD" clId="Web-{9BA5C6AB-1A01-0BBB-8802-DEDD55F896E2}" dt="2022-09-05T07:20:16.858" v="87" actId="14100"/>
      <pc:docMkLst>
        <pc:docMk/>
      </pc:docMkLst>
      <pc:sldChg chg="addSp delSp modSp">
        <pc:chgData name="Natalie Harrison" userId="S::nharrison@northburnprimary.co.uk::3c15dea8-8458-4479-8f09-ac77f65da0cd" providerId="AD" clId="Web-{9BA5C6AB-1A01-0BBB-8802-DEDD55F896E2}" dt="2022-09-05T07:20:16.858" v="87" actId="14100"/>
        <pc:sldMkLst>
          <pc:docMk/>
          <pc:sldMk cId="2848059443" sldId="260"/>
        </pc:sldMkLst>
        <pc:spChg chg="add del mod">
          <ac:chgData name="Natalie Harrison" userId="S::nharrison@northburnprimary.co.uk::3c15dea8-8458-4479-8f09-ac77f65da0cd" providerId="AD" clId="Web-{9BA5C6AB-1A01-0BBB-8802-DEDD55F896E2}" dt="2022-09-05T07:17:55.258" v="77"/>
          <ac:spMkLst>
            <pc:docMk/>
            <pc:sldMk cId="2848059443" sldId="260"/>
            <ac:spMk id="2" creationId="{9BD95717-328F-A28C-92A8-CD4A041C8D05}"/>
          </ac:spMkLst>
        </pc:spChg>
        <pc:picChg chg="add del mod">
          <ac:chgData name="Natalie Harrison" userId="S::nharrison@northburnprimary.co.uk::3c15dea8-8458-4479-8f09-ac77f65da0cd" providerId="AD" clId="Web-{9BA5C6AB-1A01-0BBB-8802-DEDD55F896E2}" dt="2022-09-05T07:20:05.936" v="84"/>
          <ac:picMkLst>
            <pc:docMk/>
            <pc:sldMk cId="2848059443" sldId="260"/>
            <ac:picMk id="3" creationId="{4DF20755-3493-07E8-F64E-2976B36C5956}"/>
          </ac:picMkLst>
        </pc:picChg>
        <pc:picChg chg="add mod">
          <ac:chgData name="Natalie Harrison" userId="S::nharrison@northburnprimary.co.uk::3c15dea8-8458-4479-8f09-ac77f65da0cd" providerId="AD" clId="Web-{9BA5C6AB-1A01-0BBB-8802-DEDD55F896E2}" dt="2022-09-05T07:20:16.858" v="87" actId="14100"/>
          <ac:picMkLst>
            <pc:docMk/>
            <pc:sldMk cId="2848059443" sldId="260"/>
            <ac:picMk id="4" creationId="{E23C93DD-E133-7E51-E73D-B0342A1B4611}"/>
          </ac:picMkLst>
        </pc:picChg>
      </pc:sldChg>
      <pc:sldChg chg="addSp modSp">
        <pc:chgData name="Natalie Harrison" userId="S::nharrison@northburnprimary.co.uk::3c15dea8-8458-4479-8f09-ac77f65da0cd" providerId="AD" clId="Web-{9BA5C6AB-1A01-0BBB-8802-DEDD55F896E2}" dt="2022-09-05T07:17:16.507" v="74" actId="20577"/>
        <pc:sldMkLst>
          <pc:docMk/>
          <pc:sldMk cId="1154999511" sldId="262"/>
        </pc:sldMkLst>
        <pc:spChg chg="add mod">
          <ac:chgData name="Natalie Harrison" userId="S::nharrison@northburnprimary.co.uk::3c15dea8-8458-4479-8f09-ac77f65da0cd" providerId="AD" clId="Web-{9BA5C6AB-1A01-0BBB-8802-DEDD55F896E2}" dt="2022-09-05T07:15:54.472" v="29"/>
          <ac:spMkLst>
            <pc:docMk/>
            <pc:sldMk cId="1154999511" sldId="262"/>
            <ac:spMk id="2" creationId="{860D1661-BFBF-12DC-FED8-3BB66F0852EC}"/>
          </ac:spMkLst>
        </pc:spChg>
        <pc:spChg chg="add mod">
          <ac:chgData name="Natalie Harrison" userId="S::nharrison@northburnprimary.co.uk::3c15dea8-8458-4479-8f09-ac77f65da0cd" providerId="AD" clId="Web-{9BA5C6AB-1A01-0BBB-8802-DEDD55F896E2}" dt="2022-09-05T07:17:16.507" v="74" actId="20577"/>
          <ac:spMkLst>
            <pc:docMk/>
            <pc:sldMk cId="1154999511" sldId="262"/>
            <ac:spMk id="3" creationId="{538AE19E-93B7-6A19-7A5C-F296C4AC4807}"/>
          </ac:spMkLst>
        </pc:spChg>
      </pc:sldChg>
      <pc:sldChg chg="modSp">
        <pc:chgData name="Natalie Harrison" userId="S::nharrison@northburnprimary.co.uk::3c15dea8-8458-4479-8f09-ac77f65da0cd" providerId="AD" clId="Web-{9BA5C6AB-1A01-0BBB-8802-DEDD55F896E2}" dt="2022-09-05T07:15:36.252" v="26" actId="20577"/>
        <pc:sldMkLst>
          <pc:docMk/>
          <pc:sldMk cId="1513624575" sldId="263"/>
        </pc:sldMkLst>
        <pc:spChg chg="mod">
          <ac:chgData name="Natalie Harrison" userId="S::nharrison@northburnprimary.co.uk::3c15dea8-8458-4479-8f09-ac77f65da0cd" providerId="AD" clId="Web-{9BA5C6AB-1A01-0BBB-8802-DEDD55F896E2}" dt="2022-09-05T07:15:36.252" v="26" actId="20577"/>
          <ac:spMkLst>
            <pc:docMk/>
            <pc:sldMk cId="1513624575" sldId="263"/>
            <ac:spMk id="2" creationId="{069398A6-9853-F4D9-B535-DEFC56D228E5}"/>
          </ac:spMkLst>
        </pc:spChg>
      </pc:sldChg>
      <pc:sldChg chg="delSp">
        <pc:chgData name="Natalie Harrison" userId="S::nharrison@northburnprimary.co.uk::3c15dea8-8458-4479-8f09-ac77f65da0cd" providerId="AD" clId="Web-{9BA5C6AB-1A01-0BBB-8802-DEDD55F896E2}" dt="2022-09-05T07:15:50.393" v="27"/>
        <pc:sldMkLst>
          <pc:docMk/>
          <pc:sldMk cId="2341758648" sldId="265"/>
        </pc:sldMkLst>
        <pc:spChg chg="del">
          <ac:chgData name="Natalie Harrison" userId="S::nharrison@northburnprimary.co.uk::3c15dea8-8458-4479-8f09-ac77f65da0cd" providerId="AD" clId="Web-{9BA5C6AB-1A01-0BBB-8802-DEDD55F896E2}" dt="2022-09-05T07:15:50.393" v="27"/>
          <ac:spMkLst>
            <pc:docMk/>
            <pc:sldMk cId="2341758648" sldId="265"/>
            <ac:spMk id="3" creationId="{384A6E9D-3CF7-5453-21B5-3CE8D43E6A69}"/>
          </ac:spMkLst>
        </pc:spChg>
      </pc:sldChg>
    </pc:docChg>
  </pc:docChgLst>
  <pc:docChgLst>
    <pc:chgData name="Natalie Harrison" userId="S::nharrison@northburnprimary.co.uk::3c15dea8-8458-4479-8f09-ac77f65da0cd" providerId="AD" clId="Web-{06C96291-927C-8CFA-F7D8-BDB4EE2B9605}"/>
    <pc:docChg chg="modSld">
      <pc:chgData name="Natalie Harrison" userId="S::nharrison@northburnprimary.co.uk::3c15dea8-8458-4479-8f09-ac77f65da0cd" providerId="AD" clId="Web-{06C96291-927C-8CFA-F7D8-BDB4EE2B9605}" dt="2022-09-03T16:55:32.193" v="150" actId="20577"/>
      <pc:docMkLst>
        <pc:docMk/>
      </pc:docMkLst>
      <pc:sldChg chg="modSp">
        <pc:chgData name="Natalie Harrison" userId="S::nharrison@northburnprimary.co.uk::3c15dea8-8458-4479-8f09-ac77f65da0cd" providerId="AD" clId="Web-{06C96291-927C-8CFA-F7D8-BDB4EE2B9605}" dt="2022-09-03T15:54:27.989" v="66" actId="20577"/>
        <pc:sldMkLst>
          <pc:docMk/>
          <pc:sldMk cId="1041325572" sldId="258"/>
        </pc:sldMkLst>
        <pc:spChg chg="mod">
          <ac:chgData name="Natalie Harrison" userId="S::nharrison@northburnprimary.co.uk::3c15dea8-8458-4479-8f09-ac77f65da0cd" providerId="AD" clId="Web-{06C96291-927C-8CFA-F7D8-BDB4EE2B9605}" dt="2022-09-03T15:53:53.566" v="60" actId="1076"/>
          <ac:spMkLst>
            <pc:docMk/>
            <pc:sldMk cId="1041325572" sldId="258"/>
            <ac:spMk id="2" creationId="{7AB9890D-2EAE-B957-F55A-2233BDE15E0E}"/>
          </ac:spMkLst>
        </pc:spChg>
        <pc:spChg chg="mod">
          <ac:chgData name="Natalie Harrison" userId="S::nharrison@northburnprimary.co.uk::3c15dea8-8458-4479-8f09-ac77f65da0cd" providerId="AD" clId="Web-{06C96291-927C-8CFA-F7D8-BDB4EE2B9605}" dt="2022-09-03T15:54:27.989" v="66" actId="20577"/>
          <ac:spMkLst>
            <pc:docMk/>
            <pc:sldMk cId="1041325572" sldId="258"/>
            <ac:spMk id="6" creationId="{CC416F77-5B66-AC75-EF2B-B9B2C5FFC4F0}"/>
          </ac:spMkLst>
        </pc:spChg>
      </pc:sldChg>
      <pc:sldChg chg="addSp modSp">
        <pc:chgData name="Natalie Harrison" userId="S::nharrison@northburnprimary.co.uk::3c15dea8-8458-4479-8f09-ac77f65da0cd" providerId="AD" clId="Web-{06C96291-927C-8CFA-F7D8-BDB4EE2B9605}" dt="2022-09-03T15:54:48.161" v="69" actId="20577"/>
        <pc:sldMkLst>
          <pc:docMk/>
          <pc:sldMk cId="206435519" sldId="259"/>
        </pc:sldMkLst>
        <pc:spChg chg="add mod">
          <ac:chgData name="Natalie Harrison" userId="S::nharrison@northburnprimary.co.uk::3c15dea8-8458-4479-8f09-ac77f65da0cd" providerId="AD" clId="Web-{06C96291-927C-8CFA-F7D8-BDB4EE2B9605}" dt="2022-09-03T15:54:48.161" v="69" actId="20577"/>
          <ac:spMkLst>
            <pc:docMk/>
            <pc:sldMk cId="206435519" sldId="259"/>
            <ac:spMk id="3" creationId="{3E4FB24D-9F92-8ECC-DD36-F48AEABA7499}"/>
          </ac:spMkLst>
        </pc:spChg>
      </pc:sldChg>
      <pc:sldChg chg="addSp modSp">
        <pc:chgData name="Natalie Harrison" userId="S::nharrison@northburnprimary.co.uk::3c15dea8-8458-4479-8f09-ac77f65da0cd" providerId="AD" clId="Web-{06C96291-927C-8CFA-F7D8-BDB4EE2B9605}" dt="2022-09-03T15:58:12.494" v="136" actId="20577"/>
        <pc:sldMkLst>
          <pc:docMk/>
          <pc:sldMk cId="2928796863" sldId="261"/>
        </pc:sldMkLst>
        <pc:spChg chg="add mod">
          <ac:chgData name="Natalie Harrison" userId="S::nharrison@northburnprimary.co.uk::3c15dea8-8458-4479-8f09-ac77f65da0cd" providerId="AD" clId="Web-{06C96291-927C-8CFA-F7D8-BDB4EE2B9605}" dt="2022-09-03T15:58:12.494" v="136" actId="20577"/>
          <ac:spMkLst>
            <pc:docMk/>
            <pc:sldMk cId="2928796863" sldId="261"/>
            <ac:spMk id="3" creationId="{7414D59D-42DD-D419-7723-922163D312D0}"/>
          </ac:spMkLst>
        </pc:spChg>
      </pc:sldChg>
      <pc:sldChg chg="addSp modSp">
        <pc:chgData name="Natalie Harrison" userId="S::nharrison@northburnprimary.co.uk::3c15dea8-8458-4479-8f09-ac77f65da0cd" providerId="AD" clId="Web-{06C96291-927C-8CFA-F7D8-BDB4EE2B9605}" dt="2022-09-03T16:55:32.193" v="150" actId="20577"/>
        <pc:sldMkLst>
          <pc:docMk/>
          <pc:sldMk cId="1513624575" sldId="263"/>
        </pc:sldMkLst>
        <pc:spChg chg="add mod">
          <ac:chgData name="Natalie Harrison" userId="S::nharrison@northburnprimary.co.uk::3c15dea8-8458-4479-8f09-ac77f65da0cd" providerId="AD" clId="Web-{06C96291-927C-8CFA-F7D8-BDB4EE2B9605}" dt="2022-09-03T16:55:32.193" v="150" actId="20577"/>
          <ac:spMkLst>
            <pc:docMk/>
            <pc:sldMk cId="1513624575" sldId="263"/>
            <ac:spMk id="2" creationId="{069398A6-9853-F4D9-B535-DEFC56D228E5}"/>
          </ac:spMkLst>
        </pc:spChg>
      </pc:sldChg>
      <pc:sldChg chg="addSp modSp">
        <pc:chgData name="Natalie Harrison" userId="S::nharrison@northburnprimary.co.uk::3c15dea8-8458-4479-8f09-ac77f65da0cd" providerId="AD" clId="Web-{06C96291-927C-8CFA-F7D8-BDB4EE2B9605}" dt="2022-09-03T15:51:09.390" v="13" actId="20577"/>
        <pc:sldMkLst>
          <pc:docMk/>
          <pc:sldMk cId="2341758648" sldId="265"/>
        </pc:sldMkLst>
        <pc:spChg chg="add mod">
          <ac:chgData name="Natalie Harrison" userId="S::nharrison@northburnprimary.co.uk::3c15dea8-8458-4479-8f09-ac77f65da0cd" providerId="AD" clId="Web-{06C96291-927C-8CFA-F7D8-BDB4EE2B9605}" dt="2022-09-03T15:51:09.390" v="13" actId="20577"/>
          <ac:spMkLst>
            <pc:docMk/>
            <pc:sldMk cId="2341758648" sldId="265"/>
            <ac:spMk id="3" creationId="{384A6E9D-3CF7-5453-21B5-3CE8D43E6A6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B236A1C-DE03-4B11-9E26-B4909B66A038}" type="datetimeFigureOut">
              <a:rPr lang="en-GB" smtClean="0"/>
              <a:t>16/09/2022</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9825A96-8CDC-4580-8E6A-9FD674A4D8D9}" type="slidenum">
              <a:rPr lang="en-GB" smtClean="0"/>
              <a:t>‹#›</a:t>
            </a:fld>
            <a:endParaRPr lang="en-GB"/>
          </a:p>
        </p:txBody>
      </p:sp>
    </p:spTree>
    <p:extLst>
      <p:ext uri="{BB962C8B-B14F-4D97-AF65-F5344CB8AC3E}">
        <p14:creationId xmlns:p14="http://schemas.microsoft.com/office/powerpoint/2010/main" val="61912919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2371FAC-9618-46E3-94CB-8657869C558F}" type="datetimeFigureOut">
              <a:rPr lang="en-GB" smtClean="0"/>
              <a:t>16/09/2022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BB9FAA4-21A5-493D-86BF-DA6918FBC30F}" type="slidenum">
              <a:rPr lang="en-GB" smtClean="0"/>
              <a:t>‹#›</a:t>
            </a:fld>
            <a:endParaRPr lang="en-GB"/>
          </a:p>
        </p:txBody>
      </p:sp>
    </p:spTree>
    <p:extLst>
      <p:ext uri="{BB962C8B-B14F-4D97-AF65-F5344CB8AC3E}">
        <p14:creationId xmlns:p14="http://schemas.microsoft.com/office/powerpoint/2010/main" val="126418346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1BB9FAA4-21A5-493D-86BF-DA6918FBC30F}" type="slidenum">
              <a:rPr lang="en-GB" smtClean="0"/>
              <a:t>1</a:t>
            </a:fld>
            <a:endParaRPr lang="en-GB"/>
          </a:p>
        </p:txBody>
      </p:sp>
    </p:spTree>
    <p:extLst>
      <p:ext uri="{BB962C8B-B14F-4D97-AF65-F5344CB8AC3E}">
        <p14:creationId xmlns:p14="http://schemas.microsoft.com/office/powerpoint/2010/main" val="3689455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smtClean="0">
                <a:solidFill>
                  <a:srgbClr val="333333"/>
                </a:solidFill>
                <a:effectLst/>
                <a:latin typeface="Varela Round" pitchFamily="2" charset="-79"/>
                <a:cs typeface="Varela Round" pitchFamily="2" charset="-79"/>
              </a:rPr>
              <a:t>Other phonetically decodable books will be set via 'Oxford Owl' and are accessible to read at home and in school. </a:t>
            </a:r>
          </a:p>
          <a:p>
            <a:r>
              <a:rPr lang="en-GB" b="0" i="0" u="none" strike="noStrike" dirty="0" smtClean="0">
                <a:solidFill>
                  <a:srgbClr val="333333"/>
                </a:solidFill>
                <a:effectLst/>
                <a:latin typeface="Varela Round" pitchFamily="2" charset="-79"/>
                <a:cs typeface="Varela Round" pitchFamily="2" charset="-79"/>
              </a:rPr>
              <a:t>Each child will be provided with their individual log-in information for Oxford Owl by their class teacher. </a:t>
            </a:r>
          </a:p>
          <a:p>
            <a:endParaRPr lang="en-GB" b="0" i="0" u="none" strike="noStrike" dirty="0" smtClean="0">
              <a:solidFill>
                <a:srgbClr val="333333"/>
              </a:solidFill>
              <a:effectLst/>
              <a:latin typeface="Varela Round" pitchFamily="2" charset="-79"/>
              <a:cs typeface="Varela Round" pitchFamily="2" charset="-79"/>
            </a:endParaRPr>
          </a:p>
          <a:p>
            <a:r>
              <a:rPr lang="en-GB" b="0" i="0" u="none" strike="noStrike" dirty="0" smtClean="0">
                <a:solidFill>
                  <a:srgbClr val="333333"/>
                </a:solidFill>
                <a:effectLst/>
                <a:latin typeface="Varela Round" pitchFamily="2" charset="-79"/>
                <a:cs typeface="Varela Round" pitchFamily="2" charset="-79"/>
              </a:rPr>
              <a:t>Books set Friday – we use the books Mon – </a:t>
            </a:r>
            <a:r>
              <a:rPr lang="en-GB" b="0" i="0" u="none" strike="noStrike" dirty="0" err="1" smtClean="0">
                <a:solidFill>
                  <a:srgbClr val="333333"/>
                </a:solidFill>
                <a:effectLst/>
                <a:latin typeface="Varela Round" pitchFamily="2" charset="-79"/>
                <a:cs typeface="Varela Round" pitchFamily="2" charset="-79"/>
              </a:rPr>
              <a:t>thurs</a:t>
            </a:r>
            <a:r>
              <a:rPr lang="en-GB" b="0" i="0" u="none" strike="noStrike" dirty="0" smtClean="0">
                <a:solidFill>
                  <a:srgbClr val="333333"/>
                </a:solidFill>
                <a:effectLst/>
                <a:latin typeface="Varela Round" pitchFamily="2" charset="-79"/>
                <a:cs typeface="Varela Round" pitchFamily="2" charset="-79"/>
              </a:rPr>
              <a:t> so its helpful if children read the book</a:t>
            </a:r>
          </a:p>
          <a:p>
            <a:r>
              <a:rPr lang="en-GB" b="0" i="0" u="none" strike="noStrike" dirty="0" smtClean="0">
                <a:solidFill>
                  <a:srgbClr val="333333"/>
                </a:solidFill>
                <a:effectLst/>
                <a:latin typeface="Varela Round" pitchFamily="2" charset="-79"/>
                <a:cs typeface="Varela Round" pitchFamily="2" charset="-79"/>
              </a:rPr>
              <a:t>Cant stress enough how important it is to read with your child</a:t>
            </a:r>
          </a:p>
          <a:p>
            <a:r>
              <a:rPr lang="en-GB" b="0" i="0" u="none" strike="noStrike" dirty="0" smtClean="0">
                <a:solidFill>
                  <a:srgbClr val="333333"/>
                </a:solidFill>
                <a:effectLst/>
                <a:latin typeface="Varela Round" pitchFamily="2" charset="-79"/>
                <a:cs typeface="Varela Round" pitchFamily="2" charset="-79"/>
              </a:rPr>
              <a:t>Research shows reading is the key to everything else/success</a:t>
            </a:r>
          </a:p>
          <a:p>
            <a:endParaRPr lang="en-GB" b="0" i="0" u="none" strike="noStrike" dirty="0" smtClean="0">
              <a:solidFill>
                <a:srgbClr val="333333"/>
              </a:solidFill>
              <a:effectLst/>
              <a:latin typeface="Varela Round" pitchFamily="2" charset="-79"/>
              <a:cs typeface="Varela Round" pitchFamily="2" charset="-79"/>
            </a:endParaRPr>
          </a:p>
          <a:p>
            <a:r>
              <a:rPr lang="en-GB" b="0" i="0" u="none" strike="noStrike" dirty="0" smtClean="0">
                <a:solidFill>
                  <a:srgbClr val="333333"/>
                </a:solidFill>
                <a:effectLst/>
                <a:latin typeface="Varela Round" pitchFamily="2" charset="-79"/>
                <a:cs typeface="Varela Round" pitchFamily="2" charset="-79"/>
              </a:rPr>
              <a:t>Have a link to lots of videos with research/how to say sounds/blend </a:t>
            </a:r>
            <a:r>
              <a:rPr lang="en-GB" b="0" i="0" u="none" strike="noStrike" dirty="0" err="1" smtClean="0">
                <a:solidFill>
                  <a:srgbClr val="333333"/>
                </a:solidFill>
                <a:effectLst/>
                <a:latin typeface="Varela Round" pitchFamily="2" charset="-79"/>
                <a:cs typeface="Varela Round" pitchFamily="2" charset="-79"/>
              </a:rPr>
              <a:t>etc</a:t>
            </a:r>
            <a:r>
              <a:rPr lang="en-GB" b="0" i="0" u="none" strike="noStrike" dirty="0" smtClean="0">
                <a:solidFill>
                  <a:srgbClr val="333333"/>
                </a:solidFill>
                <a:effectLst/>
                <a:latin typeface="Varela Round" pitchFamily="2" charset="-79"/>
                <a:cs typeface="Varela Round" pitchFamily="2" charset="-79"/>
              </a:rPr>
              <a:t> – leave child’s name and I’ll email on purple mash</a:t>
            </a:r>
          </a:p>
          <a:p>
            <a:endParaRPr lang="en-GB" dirty="0"/>
          </a:p>
        </p:txBody>
      </p:sp>
      <p:sp>
        <p:nvSpPr>
          <p:cNvPr id="4" name="Slide Number Placeholder 3"/>
          <p:cNvSpPr>
            <a:spLocks noGrp="1"/>
          </p:cNvSpPr>
          <p:nvPr>
            <p:ph type="sldNum" sz="quarter" idx="10"/>
          </p:nvPr>
        </p:nvSpPr>
        <p:spPr/>
        <p:txBody>
          <a:bodyPr/>
          <a:lstStyle/>
          <a:p>
            <a:fld id="{1BB9FAA4-21A5-493D-86BF-DA6918FBC30F}" type="slidenum">
              <a:rPr lang="en-GB" smtClean="0"/>
              <a:t>10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906460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B9FAA4-21A5-493D-86BF-DA6918FBC30F}" type="slidenum">
              <a:rPr lang="en-GB" smtClean="0"/>
              <a:t>11</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283273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u="sng" dirty="0" smtClean="0"/>
              <a:t>Coming into school </a:t>
            </a:r>
            <a:r>
              <a:rPr lang="en-GB" altLang="en-US" dirty="0" smtClean="0"/>
              <a:t>- Entrance to KS1 for children is in the large yard next to the bike shed. Doors open at 8:45 am, children will be greeted each morning by KS1 teaching assistants and directed to come into school without lining up. Messages for the teachers can be passed on to teaching assistants as children come into school. Teachers will be in classrooms with prepared activities to welcome pupils each morning. KS1 doors will be closed at 8:55 am prompt every day. All staff will be out to greet the children on the yard, on the first day of term.</a:t>
            </a:r>
          </a:p>
          <a:p>
            <a:endParaRPr lang="en-GB" altLang="en-US" dirty="0" smtClean="0"/>
          </a:p>
          <a:p>
            <a:r>
              <a:rPr lang="en-GB" altLang="en-US" dirty="0" smtClean="0"/>
              <a:t>Encourage children to come into school on their own – dropping them off at the bike shed (we will support children on entering school, including anybody who is upset). Dropping them off encourages children to be more independent. Children will be expected to carry their own things in to school including letters and money.</a:t>
            </a:r>
          </a:p>
          <a:p>
            <a:endParaRPr lang="en-GB" altLang="en-US" dirty="0" smtClean="0"/>
          </a:p>
          <a:p>
            <a:r>
              <a:rPr lang="en-GB" altLang="en-US" u="sng" dirty="0" smtClean="0"/>
              <a:t>Classes</a:t>
            </a:r>
            <a:r>
              <a:rPr lang="en-GB" altLang="en-US" dirty="0" smtClean="0"/>
              <a:t> – mixed year 1 and 2 children – curriculum is spread out over two years with two cycles of topic based learning.</a:t>
            </a:r>
          </a:p>
          <a:p>
            <a:endParaRPr lang="en-GB" altLang="en-US" dirty="0" smtClean="0"/>
          </a:p>
          <a:p>
            <a:r>
              <a:rPr lang="en-GB" altLang="en-US" u="sng" dirty="0" smtClean="0"/>
              <a:t>School meals </a:t>
            </a:r>
            <a:r>
              <a:rPr lang="en-GB" altLang="en-US" dirty="0" smtClean="0"/>
              <a:t>– 1 hour 11:45 till 12:45. </a:t>
            </a:r>
            <a:r>
              <a:rPr lang="en-GB" altLang="en-US" dirty="0" err="1" smtClean="0"/>
              <a:t>Northburn</a:t>
            </a:r>
            <a:r>
              <a:rPr lang="en-GB" altLang="en-US" dirty="0" smtClean="0"/>
              <a:t> school meals adhere to the Northumberland Healthy Schools policy. School meal menus can be obtained via the school website. </a:t>
            </a:r>
          </a:p>
          <a:p>
            <a:endParaRPr lang="en-GB" altLang="en-US" dirty="0" smtClean="0"/>
          </a:p>
          <a:p>
            <a:r>
              <a:rPr lang="en-GB" altLang="en-US" u="sng" dirty="0" smtClean="0"/>
              <a:t>Water and snacks </a:t>
            </a:r>
            <a:r>
              <a:rPr lang="en-GB" altLang="en-US" dirty="0" smtClean="0"/>
              <a:t>– fruit and water only</a:t>
            </a:r>
          </a:p>
          <a:p>
            <a:endParaRPr lang="en-GB" altLang="en-US" dirty="0" smtClean="0"/>
          </a:p>
          <a:p>
            <a:r>
              <a:rPr lang="en-GB" altLang="en-US" u="sng" dirty="0" smtClean="0"/>
              <a:t>Breaks</a:t>
            </a:r>
            <a:r>
              <a:rPr lang="en-GB" altLang="en-US" dirty="0" smtClean="0"/>
              <a:t> – </a:t>
            </a:r>
            <a:r>
              <a:rPr lang="en-GB" altLang="en-US" dirty="0" err="1" smtClean="0"/>
              <a:t>Northburn</a:t>
            </a:r>
            <a:r>
              <a:rPr lang="en-GB" altLang="en-US" dirty="0" smtClean="0"/>
              <a:t> have invested in the Outdoor Play and Learning Initiative (OPAL) This involves planning and using activities/equipment designed to encourage and reinforce resilience at playtimes whilst engaging with the outdoor area.</a:t>
            </a:r>
          </a:p>
          <a:p>
            <a:endParaRPr lang="en-GB" altLang="en-US" dirty="0" smtClean="0"/>
          </a:p>
          <a:p>
            <a:r>
              <a:rPr lang="en-GB" altLang="en-US" dirty="0" smtClean="0"/>
              <a:t>One morning and one afternoon break (15 </a:t>
            </a:r>
            <a:r>
              <a:rPr lang="en-GB" altLang="en-US" dirty="0" err="1" smtClean="0"/>
              <a:t>mins</a:t>
            </a:r>
            <a:r>
              <a:rPr lang="en-GB" altLang="en-US" dirty="0" smtClean="0"/>
              <a:t>). Afternoon break is child-led, depends on class activities and children themselves. </a:t>
            </a:r>
          </a:p>
          <a:p>
            <a:endParaRPr lang="en-GB" altLang="en-US" dirty="0" smtClean="0"/>
          </a:p>
          <a:p>
            <a:r>
              <a:rPr lang="en-GB" altLang="en-US" u="sng" dirty="0" smtClean="0"/>
              <a:t>Home time </a:t>
            </a:r>
            <a:r>
              <a:rPr lang="en-GB" altLang="en-US" dirty="0" smtClean="0"/>
              <a:t>- If somebody different is picking your child up please inform the school office to arrange a secure password to give to KS1 staff, or if you regularly have another family member/friend picking them up, again please let the office know. </a:t>
            </a:r>
          </a:p>
          <a:p>
            <a:endParaRPr lang="en-GB" altLang="en-US" dirty="0" smtClean="0"/>
          </a:p>
          <a:p>
            <a:r>
              <a:rPr lang="en-GB" altLang="en-US" dirty="0" smtClean="0"/>
              <a:t>To encourage independence children carry their own bags, bottles and letters into and out of school. Due to limited space in the KS1 cloakrooms we request that pupils use a school reading folder, rather than a large back pack.</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1BB9FAA4-21A5-493D-86BF-DA6918FBC30F}" type="slidenum">
              <a:rPr lang="en-GB" smtClean="0"/>
              <a:t>12</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444442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Reading</a:t>
            </a:r>
            <a:r>
              <a:rPr lang="en-GB" baseline="0" dirty="0" smtClean="0"/>
              <a:t> – 3 books per week. RWI (online), Extension book and free choice library book.</a:t>
            </a:r>
          </a:p>
          <a:p>
            <a:endParaRPr lang="en-GB" baseline="0" dirty="0" smtClean="0"/>
          </a:p>
          <a:p>
            <a:r>
              <a:rPr lang="en-GB" baseline="0" dirty="0" smtClean="0"/>
              <a:t>Blue book – signed after each reading session. Parents to sign to say they have heard pupil read. Passwords for school sites. Must be in school daily! </a:t>
            </a:r>
          </a:p>
          <a:p>
            <a:endParaRPr lang="en-GB" baseline="0" dirty="0" smtClean="0"/>
          </a:p>
          <a:p>
            <a:r>
              <a:rPr lang="en-GB" baseline="0" dirty="0" smtClean="0"/>
              <a:t>PE – Wear kit for school (see uniform policy for kit)</a:t>
            </a:r>
          </a:p>
          <a:p>
            <a:endParaRPr lang="en-GB" baseline="0" dirty="0" smtClean="0"/>
          </a:p>
          <a:p>
            <a:r>
              <a:rPr lang="en-GB" baseline="0" dirty="0" smtClean="0"/>
              <a:t>PM – Digital Learning platform. Used in ICT / homework / free time education games / e-mail internal communication (contained within school network)</a:t>
            </a:r>
          </a:p>
          <a:p>
            <a:endParaRPr lang="en-GB" baseline="0" dirty="0" smtClean="0"/>
          </a:p>
          <a:p>
            <a:r>
              <a:rPr lang="en-GB" baseline="0" dirty="0" smtClean="0"/>
              <a:t>Spellings – Set up on PM. Differentiated by ability – straightforward fun activity (drag tiles </a:t>
            </a:r>
            <a:r>
              <a:rPr lang="en-GB" baseline="0" dirty="0" err="1" smtClean="0"/>
              <a:t>etc</a:t>
            </a:r>
            <a:r>
              <a:rPr lang="en-GB" baseline="0" dirty="0" smtClean="0"/>
              <a:t>) Concentrates on spelling patterns and phonics recognition rather than handwriting. Spelling test is taken at home not in school. All common exception words for KS1 can be found in blue book.</a:t>
            </a:r>
          </a:p>
          <a:p>
            <a:endParaRPr lang="en-GB" baseline="0" dirty="0" smtClean="0"/>
          </a:p>
          <a:p>
            <a:r>
              <a:rPr lang="en-GB" baseline="0" dirty="0" smtClean="0"/>
              <a:t>Forest school – Year 2s at the moment. Y1 will have FS in Summer term 1 when weather is better. Fun and interactive learning in specialist school area. Helps to develop self esteem, confidence and communication. Areas covered are teamwork, using tools safely, looking after the outdoor environment and risk taking. They will be outside in all weathers and need suitable layered clothing (named wellies).</a:t>
            </a:r>
          </a:p>
          <a:p>
            <a:endParaRPr lang="en-GB" baseline="0" dirty="0" smtClean="0"/>
          </a:p>
          <a:p>
            <a:r>
              <a:rPr lang="en-GB" baseline="0" dirty="0" smtClean="0"/>
              <a:t>Clubs – Whole class invited to attend sports clubs (free). Each class has two clubs across the year. Starting with multi-skills and either gymnastics or summer games for the summer term. Mr Dowson – specialist PE teacher takes clubs. </a:t>
            </a:r>
          </a:p>
          <a:p>
            <a:endParaRPr lang="en-GB" baseline="0" dirty="0" smtClean="0"/>
          </a:p>
          <a:p>
            <a:r>
              <a:rPr lang="en-GB" baseline="0" dirty="0" smtClean="0"/>
              <a:t>Trips – Hoping to go to Beamish in early December (Santa Claus). Tynemouth Aquarium and beach picnic. Volunteers required please</a:t>
            </a:r>
            <a:endParaRPr lang="en-GB" dirty="0"/>
          </a:p>
        </p:txBody>
      </p:sp>
      <p:sp>
        <p:nvSpPr>
          <p:cNvPr id="4" name="Slide Number Placeholder 3"/>
          <p:cNvSpPr>
            <a:spLocks noGrp="1"/>
          </p:cNvSpPr>
          <p:nvPr>
            <p:ph type="sldNum" sz="quarter" idx="10"/>
          </p:nvPr>
        </p:nvSpPr>
        <p:spPr/>
        <p:txBody>
          <a:bodyPr/>
          <a:lstStyle/>
          <a:p>
            <a:fld id="{1BB9FAA4-21A5-493D-86BF-DA6918FBC30F}" type="slidenum">
              <a:rPr lang="en-GB" smtClean="0"/>
              <a:t>13</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882889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Homework – Homework challenge</a:t>
            </a:r>
            <a:r>
              <a:rPr lang="en-GB" baseline="0" dirty="0" smtClean="0"/>
              <a:t> grid. Need to complete one per week (or more if you choose). Can be done on paper/model or computer and be uploaded to PM. Allows for a creative response to their homework.</a:t>
            </a:r>
          </a:p>
          <a:p>
            <a:endParaRPr lang="en-GB" baseline="0" dirty="0" smtClean="0"/>
          </a:p>
          <a:p>
            <a:r>
              <a:rPr lang="en-GB" baseline="0" dirty="0" smtClean="0"/>
              <a:t>Sometimes homework will be a half termly project. E.g. Space topic. You will be informed at the start of each half term (1</a:t>
            </a:r>
            <a:r>
              <a:rPr lang="en-GB" baseline="30000" dirty="0" smtClean="0"/>
              <a:t>st</a:t>
            </a:r>
            <a:r>
              <a:rPr lang="en-GB" baseline="0" dirty="0" smtClean="0"/>
              <a:t> week). This will be on the website but you will also get a printed copy.</a:t>
            </a:r>
            <a:endParaRPr lang="en-GB" dirty="0"/>
          </a:p>
        </p:txBody>
      </p:sp>
      <p:sp>
        <p:nvSpPr>
          <p:cNvPr id="4" name="Slide Number Placeholder 3"/>
          <p:cNvSpPr>
            <a:spLocks noGrp="1"/>
          </p:cNvSpPr>
          <p:nvPr>
            <p:ph type="sldNum" sz="quarter" idx="10"/>
          </p:nvPr>
        </p:nvSpPr>
        <p:spPr/>
        <p:txBody>
          <a:bodyPr/>
          <a:lstStyle/>
          <a:p>
            <a:fld id="{1BB9FAA4-21A5-493D-86BF-DA6918FBC30F}" type="slidenum">
              <a:rPr lang="en-GB" smtClean="0"/>
              <a:t>14</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478601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Personal belongings – Toys, pencil cases, bags with one identifying key ring</a:t>
            </a:r>
          </a:p>
          <a:p>
            <a:endParaRPr lang="en-GB" dirty="0" smtClean="0"/>
          </a:p>
          <a:p>
            <a:r>
              <a:rPr lang="en-GB" dirty="0" smtClean="0"/>
              <a:t>Snacks – Healthy school fruit or veg only and</a:t>
            </a:r>
            <a:r>
              <a:rPr lang="en-GB" baseline="0" dirty="0" smtClean="0"/>
              <a:t> water in water bottles</a:t>
            </a:r>
          </a:p>
          <a:p>
            <a:endParaRPr lang="en-GB" baseline="0" dirty="0" smtClean="0"/>
          </a:p>
          <a:p>
            <a:r>
              <a:rPr lang="en-GB" baseline="0" dirty="0" smtClean="0"/>
              <a:t>Clothing – all clothing and PE kit named. Please check after washing! Check weather to make sure children are suitably dressed</a:t>
            </a:r>
          </a:p>
          <a:p>
            <a:endParaRPr lang="en-GB" baseline="0" dirty="0" smtClean="0"/>
          </a:p>
          <a:p>
            <a:r>
              <a:rPr lang="en-GB" baseline="0" dirty="0" smtClean="0"/>
              <a:t>Lost property is held in school. Parents can check on request to staff. Table out at end of each half term.</a:t>
            </a:r>
          </a:p>
          <a:p>
            <a:endParaRPr lang="en-GB" baseline="0" dirty="0" smtClean="0"/>
          </a:p>
          <a:p>
            <a:r>
              <a:rPr lang="en-GB" baseline="0" dirty="0" smtClean="0"/>
              <a:t>Jewellery – Earrings, necklaces, bracelets. Nail varnish, hair dyes, hair bands</a:t>
            </a:r>
            <a:endParaRPr lang="en-GB" dirty="0"/>
          </a:p>
        </p:txBody>
      </p:sp>
      <p:sp>
        <p:nvSpPr>
          <p:cNvPr id="4" name="Slide Number Placeholder 3"/>
          <p:cNvSpPr>
            <a:spLocks noGrp="1"/>
          </p:cNvSpPr>
          <p:nvPr>
            <p:ph type="sldNum" sz="quarter" idx="10"/>
          </p:nvPr>
        </p:nvSpPr>
        <p:spPr/>
        <p:txBody>
          <a:bodyPr/>
          <a:lstStyle/>
          <a:p>
            <a:fld id="{1BB9FAA4-21A5-493D-86BF-DA6918FBC30F}" type="slidenum">
              <a:rPr lang="en-GB" smtClean="0"/>
              <a:t>15</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880343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Northburn</a:t>
            </a:r>
            <a:r>
              <a:rPr lang="en-GB" dirty="0" smtClean="0"/>
              <a:t> - core</a:t>
            </a:r>
            <a:r>
              <a:rPr lang="en-GB" baseline="0" dirty="0" smtClean="0"/>
              <a:t> values. Pupils strive to achieve these qualities throughout their </a:t>
            </a:r>
            <a:r>
              <a:rPr lang="en-GB" baseline="0" dirty="0" err="1" smtClean="0"/>
              <a:t>Northburn</a:t>
            </a:r>
            <a:r>
              <a:rPr lang="en-GB" baseline="0" dirty="0" smtClean="0"/>
              <a:t> journey </a:t>
            </a:r>
            <a:endParaRPr lang="en-GB" dirty="0" smtClean="0"/>
          </a:p>
          <a:p>
            <a:endParaRPr lang="en-GB" dirty="0" smtClean="0"/>
          </a:p>
          <a:p>
            <a:r>
              <a:rPr lang="en-GB" dirty="0" smtClean="0"/>
              <a:t>Friday assembly – Head teachers award is awarded</a:t>
            </a:r>
            <a:r>
              <a:rPr lang="en-GB" baseline="0" dirty="0" smtClean="0"/>
              <a:t> to pupils that have demonstrated these qualities throughout the week.</a:t>
            </a:r>
            <a:endParaRPr lang="en-GB" dirty="0"/>
          </a:p>
        </p:txBody>
      </p:sp>
      <p:sp>
        <p:nvSpPr>
          <p:cNvPr id="4" name="Slide Number Placeholder 3"/>
          <p:cNvSpPr>
            <a:spLocks noGrp="1"/>
          </p:cNvSpPr>
          <p:nvPr>
            <p:ph type="sldNum" sz="quarter" idx="10"/>
          </p:nvPr>
        </p:nvSpPr>
        <p:spPr/>
        <p:txBody>
          <a:bodyPr/>
          <a:lstStyle/>
          <a:p>
            <a:fld id="{1BB9FAA4-21A5-493D-86BF-DA6918FBC30F}" type="slidenum">
              <a:rPr lang="en-GB" smtClean="0"/>
              <a:t>16</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599371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Keep evidence on Purple Mash or file</a:t>
            </a:r>
          </a:p>
          <a:p>
            <a:endParaRPr lang="en-GB" dirty="0" smtClean="0"/>
          </a:p>
          <a:p>
            <a:r>
              <a:rPr lang="en-GB" dirty="0" smtClean="0"/>
              <a:t>Challenges</a:t>
            </a:r>
            <a:r>
              <a:rPr lang="en-GB" baseline="0" dirty="0" smtClean="0"/>
              <a:t> are in blue book - age appropriate to KS1 pupils</a:t>
            </a:r>
          </a:p>
          <a:p>
            <a:endParaRPr lang="en-GB" baseline="0" dirty="0" smtClean="0"/>
          </a:p>
          <a:p>
            <a:r>
              <a:rPr lang="en-GB" baseline="0" dirty="0" smtClean="0"/>
              <a:t>All pupils will do enough in school to get a silver award. Gold is awarded for extra work above and beyond</a:t>
            </a:r>
          </a:p>
          <a:p>
            <a:endParaRPr lang="en-GB" baseline="0" dirty="0" smtClean="0"/>
          </a:p>
          <a:p>
            <a:r>
              <a:rPr lang="en-GB" baseline="0" dirty="0" smtClean="0"/>
              <a:t>Award badges are given out in Year 2. Pupils start to collect work in year 1 as part of a 2 year process</a:t>
            </a:r>
            <a:endParaRPr lang="en-GB" dirty="0"/>
          </a:p>
        </p:txBody>
      </p:sp>
      <p:sp>
        <p:nvSpPr>
          <p:cNvPr id="4" name="Slide Number Placeholder 3"/>
          <p:cNvSpPr>
            <a:spLocks noGrp="1"/>
          </p:cNvSpPr>
          <p:nvPr>
            <p:ph type="sldNum" sz="quarter" idx="10"/>
          </p:nvPr>
        </p:nvSpPr>
        <p:spPr/>
        <p:txBody>
          <a:bodyPr/>
          <a:lstStyle/>
          <a:p>
            <a:fld id="{1BB9FAA4-21A5-493D-86BF-DA6918FBC30F}" type="slidenum">
              <a:rPr lang="en-GB" smtClean="0"/>
              <a:t>17</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115965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ZoR</a:t>
            </a:r>
            <a:r>
              <a:rPr lang="en-GB" baseline="0" dirty="0" smtClean="0"/>
              <a:t> – Pupils that are aware of their own emotions and behaviour are better at self-regulating and are able to deploy coping skills.</a:t>
            </a:r>
          </a:p>
          <a:p>
            <a:endParaRPr lang="en-GB" baseline="0" dirty="0" smtClean="0"/>
          </a:p>
          <a:p>
            <a:r>
              <a:rPr lang="en-GB" baseline="0" dirty="0" smtClean="0"/>
              <a:t>Discussed regularly in class and pupils use class interactive display that enables monitoring of their feelings. Teacher and pupils can work together to regulate emotions.</a:t>
            </a:r>
            <a:endParaRPr lang="en-GB" dirty="0"/>
          </a:p>
        </p:txBody>
      </p:sp>
      <p:sp>
        <p:nvSpPr>
          <p:cNvPr id="4" name="Slide Number Placeholder 3"/>
          <p:cNvSpPr>
            <a:spLocks noGrp="1"/>
          </p:cNvSpPr>
          <p:nvPr>
            <p:ph type="sldNum" sz="quarter" idx="10"/>
          </p:nvPr>
        </p:nvSpPr>
        <p:spPr/>
        <p:txBody>
          <a:bodyPr/>
          <a:lstStyle/>
          <a:p>
            <a:fld id="{1BB9FAA4-21A5-493D-86BF-DA6918FBC30F}" type="slidenum">
              <a:rPr lang="en-GB" smtClean="0"/>
              <a:t>18</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478011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FROG</a:t>
            </a:r>
            <a:r>
              <a:rPr lang="en-GB" baseline="0" dirty="0" smtClean="0"/>
              <a:t> – Used to track learning and progress of pupils through key performance indicators.</a:t>
            </a:r>
          </a:p>
          <a:p>
            <a:endParaRPr lang="en-GB" baseline="0" dirty="0" smtClean="0"/>
          </a:p>
          <a:p>
            <a:r>
              <a:rPr lang="en-GB" baseline="0" dirty="0" smtClean="0"/>
              <a:t>Staff colour grade pupils for each learning objective after it has been taught. Green/blue or orange</a:t>
            </a:r>
          </a:p>
          <a:p>
            <a:endParaRPr lang="en-GB" baseline="0" dirty="0" smtClean="0"/>
          </a:p>
          <a:p>
            <a:r>
              <a:rPr lang="en-GB" baseline="0" dirty="0" smtClean="0"/>
              <a:t>Parents can check FROG progress twice per year online. Feb and June 23. Password and info sent at the time by email </a:t>
            </a:r>
            <a:endParaRPr lang="en-GB" dirty="0"/>
          </a:p>
        </p:txBody>
      </p:sp>
      <p:sp>
        <p:nvSpPr>
          <p:cNvPr id="4" name="Slide Number Placeholder 3"/>
          <p:cNvSpPr>
            <a:spLocks noGrp="1"/>
          </p:cNvSpPr>
          <p:nvPr>
            <p:ph type="sldNum" sz="quarter" idx="10"/>
          </p:nvPr>
        </p:nvSpPr>
        <p:spPr/>
        <p:txBody>
          <a:bodyPr/>
          <a:lstStyle/>
          <a:p>
            <a:fld id="{1BB9FAA4-21A5-493D-86BF-DA6918FBC30F}" type="slidenum">
              <a:rPr lang="en-GB" smtClean="0"/>
              <a:t>19</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194960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1BB9FAA4-21A5-493D-86BF-DA6918FBC30F}" type="slidenum">
              <a:rPr lang="en-GB" smtClean="0"/>
              <a:t>2</a:t>
            </a:fld>
            <a:endParaRPr lang="en-GB"/>
          </a:p>
        </p:txBody>
      </p:sp>
    </p:spTree>
    <p:extLst>
      <p:ext uri="{BB962C8B-B14F-4D97-AF65-F5344CB8AC3E}">
        <p14:creationId xmlns:p14="http://schemas.microsoft.com/office/powerpoint/2010/main" val="2482010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Phonics – a more detailed breakdown of</a:t>
            </a:r>
            <a:r>
              <a:rPr lang="en-GB" baseline="0" dirty="0" smtClean="0"/>
              <a:t> RWI </a:t>
            </a:r>
            <a:r>
              <a:rPr lang="en-GB" dirty="0" smtClean="0"/>
              <a:t>to help parents reading with their children. Understanding</a:t>
            </a:r>
            <a:r>
              <a:rPr lang="en-GB" baseline="0" dirty="0" smtClean="0"/>
              <a:t> digraphs, </a:t>
            </a:r>
            <a:r>
              <a:rPr lang="en-GB" baseline="0" dirty="0" err="1" smtClean="0"/>
              <a:t>trigraphs</a:t>
            </a:r>
            <a:r>
              <a:rPr lang="en-GB" baseline="0" dirty="0" smtClean="0"/>
              <a:t> and split digraphs. How to pronounce the sounds correctly when blending words.</a:t>
            </a:r>
          </a:p>
          <a:p>
            <a:endParaRPr lang="en-GB" baseline="0" dirty="0" smtClean="0"/>
          </a:p>
          <a:p>
            <a:r>
              <a:rPr lang="en-GB" baseline="0" dirty="0" smtClean="0"/>
              <a:t>Maths – calculations for each key stage. Content of curriculum and methods for adding / subtracting / multiplying etc.</a:t>
            </a:r>
          </a:p>
          <a:p>
            <a:endParaRPr lang="en-GB" baseline="0" dirty="0" smtClean="0"/>
          </a:p>
          <a:p>
            <a:r>
              <a:rPr lang="en-GB" baseline="0" dirty="0" smtClean="0"/>
              <a:t>Website new and updated contains lots of information for each key stage / policies / clubs / uniform information / </a:t>
            </a:r>
            <a:endParaRPr lang="en-GB" dirty="0"/>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1BB9FAA4-21A5-493D-86BF-DA6918FBC30F}" type="slidenum">
              <a:rPr lang="en-GB" smtClean="0"/>
              <a:t>20</a:t>
            </a:fld>
            <a:endParaRPr lang="en-GB"/>
          </a:p>
        </p:txBody>
      </p:sp>
    </p:spTree>
    <p:extLst>
      <p:ext uri="{BB962C8B-B14F-4D97-AF65-F5344CB8AC3E}">
        <p14:creationId xmlns:p14="http://schemas.microsoft.com/office/powerpoint/2010/main" val="3952339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1BB9FAA4-21A5-493D-86BF-DA6918FBC30F}" type="slidenum">
              <a:rPr lang="en-GB" smtClean="0"/>
              <a:t>3</a:t>
            </a:fld>
            <a:endParaRPr lang="en-GB"/>
          </a:p>
        </p:txBody>
      </p:sp>
    </p:spTree>
    <p:extLst>
      <p:ext uri="{BB962C8B-B14F-4D97-AF65-F5344CB8AC3E}">
        <p14:creationId xmlns:p14="http://schemas.microsoft.com/office/powerpoint/2010/main" val="2564366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1BB9FAA4-21A5-493D-86BF-DA6918FBC30F}" type="slidenum">
              <a:rPr lang="en-GB" smtClean="0"/>
              <a:t>4</a:t>
            </a:fld>
            <a:endParaRPr lang="en-GB"/>
          </a:p>
        </p:txBody>
      </p:sp>
    </p:spTree>
    <p:extLst>
      <p:ext uri="{BB962C8B-B14F-4D97-AF65-F5344CB8AC3E}">
        <p14:creationId xmlns:p14="http://schemas.microsoft.com/office/powerpoint/2010/main" val="2803637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a:t>
            </a:r>
          </a:p>
          <a:p>
            <a:r>
              <a:rPr lang="en-US" dirty="0" smtClean="0"/>
              <a:t>As part of the Nat C, </a:t>
            </a:r>
            <a:r>
              <a:rPr lang="en-US" dirty="0" err="1" smtClean="0"/>
              <a:t>govt</a:t>
            </a:r>
            <a:r>
              <a:rPr lang="en-US" dirty="0" smtClean="0"/>
              <a:t> say we have to use a ‘synthetic phonics’ </a:t>
            </a:r>
            <a:r>
              <a:rPr lang="en-US" dirty="0" err="1" smtClean="0"/>
              <a:t>programme</a:t>
            </a:r>
            <a:r>
              <a:rPr lang="en-US" dirty="0" smtClean="0"/>
              <a:t> to teach children to read and spell</a:t>
            </a:r>
          </a:p>
          <a:p>
            <a:r>
              <a:rPr lang="en-US" dirty="0" smtClean="0"/>
              <a:t>The </a:t>
            </a:r>
            <a:r>
              <a:rPr lang="en-US" dirty="0" err="1" smtClean="0"/>
              <a:t>programme</a:t>
            </a:r>
            <a:r>
              <a:rPr lang="en-US" dirty="0" smtClean="0"/>
              <a:t> we’ve chosen and used for a few years at </a:t>
            </a:r>
            <a:r>
              <a:rPr lang="en-US" dirty="0" err="1" smtClean="0"/>
              <a:t>Northburn</a:t>
            </a:r>
            <a:r>
              <a:rPr lang="en-US" dirty="0" smtClean="0"/>
              <a:t> is RWI, you’ll all be familiar with how it works from Reception - want to talk about how we do it in KS1 – further extend RWI principles</a:t>
            </a:r>
          </a:p>
          <a:p>
            <a:r>
              <a:rPr lang="en-US" dirty="0" smtClean="0"/>
              <a:t>Develop at diff rates, most children will be beginning to read words and short sentences using the RWI books</a:t>
            </a:r>
          </a:p>
          <a:p>
            <a:endParaRPr lang="en-GB" dirty="0"/>
          </a:p>
        </p:txBody>
      </p:sp>
      <p:sp>
        <p:nvSpPr>
          <p:cNvPr id="4" name="Slide Number Placeholder 3"/>
          <p:cNvSpPr>
            <a:spLocks noGrp="1"/>
          </p:cNvSpPr>
          <p:nvPr>
            <p:ph type="sldNum" sz="quarter" idx="10"/>
          </p:nvPr>
        </p:nvSpPr>
        <p:spPr/>
        <p:txBody>
          <a:bodyPr/>
          <a:lstStyle/>
          <a:p>
            <a:fld id="{1BB9FAA4-21A5-493D-86BF-DA6918FBC30F}" type="slidenum">
              <a:rPr lang="en-GB" smtClean="0"/>
              <a:t>5</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286887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smtClean="0">
                <a:solidFill>
                  <a:srgbClr val="333333"/>
                </a:solidFill>
                <a:effectLst/>
                <a:latin typeface="Varela Round" pitchFamily="2" charset="-79"/>
                <a:cs typeface="Varela Round" pitchFamily="2" charset="-79"/>
              </a:rPr>
              <a:t>Read Write </a:t>
            </a:r>
            <a:r>
              <a:rPr lang="en-GB" b="0" i="0" u="none" strike="noStrike" dirty="0" err="1" smtClean="0">
                <a:solidFill>
                  <a:srgbClr val="333333"/>
                </a:solidFill>
                <a:effectLst/>
                <a:latin typeface="Varela Round" pitchFamily="2" charset="-79"/>
                <a:cs typeface="Varela Round" pitchFamily="2" charset="-79"/>
              </a:rPr>
              <a:t>Inc</a:t>
            </a:r>
            <a:r>
              <a:rPr lang="en-GB" b="0" i="0" u="none" strike="noStrike" dirty="0" smtClean="0">
                <a:solidFill>
                  <a:srgbClr val="333333"/>
                </a:solidFill>
                <a:effectLst/>
                <a:latin typeface="Varela Round" pitchFamily="2" charset="-79"/>
                <a:cs typeface="Varela Round" pitchFamily="2" charset="-79"/>
              </a:rPr>
              <a:t> (RWI) is a phonics programme which helps all children learn to read fluently </a:t>
            </a:r>
          </a:p>
          <a:p>
            <a:pPr algn="l"/>
            <a:r>
              <a:rPr lang="en-GB" b="0" i="0" u="none" strike="noStrike" dirty="0" smtClean="0">
                <a:solidFill>
                  <a:srgbClr val="333333"/>
                </a:solidFill>
                <a:effectLst/>
                <a:latin typeface="Varela Round" pitchFamily="2" charset="-79"/>
                <a:cs typeface="Varela Round" pitchFamily="2" charset="-79"/>
              </a:rPr>
              <a:t>AT </a:t>
            </a:r>
            <a:r>
              <a:rPr lang="en-GB" b="0" i="0" u="none" strike="noStrike" dirty="0" err="1" smtClean="0">
                <a:solidFill>
                  <a:srgbClr val="333333"/>
                </a:solidFill>
                <a:effectLst/>
                <a:latin typeface="Varela Round" pitchFamily="2" charset="-79"/>
                <a:cs typeface="Varela Round" pitchFamily="2" charset="-79"/>
              </a:rPr>
              <a:t>Northburn</a:t>
            </a:r>
            <a:r>
              <a:rPr lang="en-GB" b="0" i="0" u="none" strike="noStrike" dirty="0" smtClean="0">
                <a:solidFill>
                  <a:srgbClr val="333333"/>
                </a:solidFill>
                <a:effectLst/>
                <a:latin typeface="Varela Round" pitchFamily="2" charset="-79"/>
                <a:cs typeface="Varela Round" pitchFamily="2" charset="-79"/>
              </a:rPr>
              <a:t> we want </a:t>
            </a:r>
            <a:r>
              <a:rPr lang="en-GB" b="0" i="0" u="none" strike="noStrike" dirty="0" err="1" smtClean="0">
                <a:solidFill>
                  <a:srgbClr val="333333"/>
                </a:solidFill>
                <a:effectLst/>
                <a:latin typeface="Varela Round" pitchFamily="2" charset="-79"/>
                <a:cs typeface="Varela Round" pitchFamily="2" charset="-79"/>
              </a:rPr>
              <a:t>chn</a:t>
            </a:r>
            <a:r>
              <a:rPr lang="en-GB" b="0" i="0" u="none" strike="noStrike" dirty="0" smtClean="0">
                <a:solidFill>
                  <a:srgbClr val="333333"/>
                </a:solidFill>
                <a:effectLst/>
                <a:latin typeface="Varela Round" pitchFamily="2" charset="-79"/>
                <a:cs typeface="Varela Round" pitchFamily="2" charset="-79"/>
              </a:rPr>
              <a:t> to develop a love of reading and RWI is part of this by daily exposure to books, being read to etc. Once they can read fluently they can focus on developing their skills in comprehension, vocabulary, and spelling. </a:t>
            </a:r>
            <a:endParaRPr lang="en-GB" dirty="0"/>
          </a:p>
        </p:txBody>
      </p:sp>
      <p:sp>
        <p:nvSpPr>
          <p:cNvPr id="4" name="Slide Number Placeholder 3"/>
          <p:cNvSpPr>
            <a:spLocks noGrp="1"/>
          </p:cNvSpPr>
          <p:nvPr>
            <p:ph type="sldNum" sz="quarter" idx="10"/>
          </p:nvPr>
        </p:nvSpPr>
        <p:spPr/>
        <p:txBody>
          <a:bodyPr/>
          <a:lstStyle/>
          <a:p>
            <a:fld id="{1BB9FAA4-21A5-493D-86BF-DA6918FBC30F}" type="slidenum">
              <a:rPr lang="en-GB" smtClean="0"/>
              <a:t>6</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061486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smtClean="0">
                <a:solidFill>
                  <a:srgbClr val="333333"/>
                </a:solidFill>
                <a:effectLst/>
                <a:latin typeface="Varela Round" pitchFamily="2" charset="-79"/>
                <a:cs typeface="Varela Round" pitchFamily="2" charset="-79"/>
              </a:rPr>
              <a:t>Develop confidence in reading aloud, answering comprehension questions, working in partners </a:t>
            </a:r>
            <a:r>
              <a:rPr lang="en-GB" b="0" i="0" u="none" strike="noStrike" dirty="0" err="1" smtClean="0">
                <a:solidFill>
                  <a:srgbClr val="333333"/>
                </a:solidFill>
                <a:effectLst/>
                <a:latin typeface="Varela Round" pitchFamily="2" charset="-79"/>
                <a:cs typeface="Varela Round" pitchFamily="2" charset="-79"/>
              </a:rPr>
              <a:t>etc</a:t>
            </a:r>
            <a:endParaRPr lang="en-GB" b="0" i="0" u="none" strike="noStrike" dirty="0" smtClean="0">
              <a:solidFill>
                <a:srgbClr val="333333"/>
              </a:solidFill>
              <a:effectLst/>
              <a:latin typeface="Varela Round" pitchFamily="2" charset="-79"/>
              <a:cs typeface="Varela Round"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smtClean="0">
              <a:solidFill>
                <a:srgbClr val="333333"/>
              </a:solidFill>
              <a:effectLst/>
              <a:latin typeface="Varela Round" pitchFamily="2" charset="-79"/>
              <a:cs typeface="Varela Round"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smtClean="0">
                <a:solidFill>
                  <a:srgbClr val="333333"/>
                </a:solidFill>
                <a:effectLst/>
                <a:latin typeface="Varela Round" pitchFamily="2" charset="-79"/>
                <a:cs typeface="Varela Round" pitchFamily="2" charset="-79"/>
              </a:rPr>
              <a:t>At the end of each half term the children are assessed to check on their progress and regrouped.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smtClean="0">
              <a:solidFill>
                <a:srgbClr val="333333"/>
              </a:solidFill>
              <a:effectLst/>
              <a:latin typeface="Varela Round" pitchFamily="2" charset="-79"/>
              <a:cs typeface="Varela Round"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smtClean="0">
                <a:solidFill>
                  <a:srgbClr val="333333"/>
                </a:solidFill>
                <a:effectLst/>
                <a:latin typeface="Varela Round" pitchFamily="2" charset="-79"/>
                <a:cs typeface="Varela Round" pitchFamily="2" charset="-79"/>
              </a:rPr>
              <a:t>May stay in the same group and you might see same books being done again but with a different focus – BUT practise is key to RWI and reading.</a:t>
            </a:r>
          </a:p>
          <a:p>
            <a:endParaRPr lang="en-GB" dirty="0"/>
          </a:p>
        </p:txBody>
      </p:sp>
      <p:sp>
        <p:nvSpPr>
          <p:cNvPr id="4" name="Slide Number Placeholder 3"/>
          <p:cNvSpPr>
            <a:spLocks noGrp="1"/>
          </p:cNvSpPr>
          <p:nvPr>
            <p:ph type="sldNum" sz="quarter" idx="10"/>
          </p:nvPr>
        </p:nvSpPr>
        <p:spPr/>
        <p:txBody>
          <a:bodyPr/>
          <a:lstStyle/>
          <a:p>
            <a:fld id="{1BB9FAA4-21A5-493D-86BF-DA6918FBC30F}" type="slidenum">
              <a:rPr lang="en-GB" smtClean="0"/>
              <a:t>7</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350435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confident with Set 1 (what we’d call the alphabet)</a:t>
            </a:r>
          </a:p>
          <a:p>
            <a:r>
              <a:rPr lang="en-US" dirty="0" smtClean="0"/>
              <a:t>Go onto Set 2 (long vowels) where’s there’s two letters together we call that digraph/</a:t>
            </a:r>
            <a:r>
              <a:rPr lang="en-US" dirty="0" err="1" smtClean="0"/>
              <a:t>trigraph</a:t>
            </a:r>
            <a:endParaRPr lang="en-US" dirty="0" smtClean="0"/>
          </a:p>
          <a:p>
            <a:r>
              <a:rPr lang="en-US" dirty="0" smtClean="0"/>
              <a:t>Set 3 everything else – split digraphs</a:t>
            </a:r>
          </a:p>
          <a:p>
            <a:r>
              <a:rPr lang="en-US" dirty="0" smtClean="0"/>
              <a:t>Extras </a:t>
            </a:r>
            <a:r>
              <a:rPr lang="en-US" dirty="0" err="1" smtClean="0"/>
              <a:t>kn</a:t>
            </a:r>
            <a:endParaRPr lang="en-US" dirty="0" smtClean="0"/>
          </a:p>
          <a:p>
            <a:endParaRPr lang="en-US" dirty="0" smtClean="0"/>
          </a:p>
          <a:p>
            <a:r>
              <a:rPr lang="en-US" dirty="0" smtClean="0"/>
              <a:t>Say the sounds individually</a:t>
            </a:r>
          </a:p>
          <a:p>
            <a:r>
              <a:rPr lang="en-US" dirty="0" smtClean="0"/>
              <a:t>Blend to form a word (night 3 sounds)</a:t>
            </a:r>
          </a:p>
          <a:p>
            <a:r>
              <a:rPr lang="en-US" dirty="0" smtClean="0"/>
              <a:t>Segment a word to read it</a:t>
            </a:r>
          </a:p>
          <a:p>
            <a:endParaRPr lang="en-GB" dirty="0"/>
          </a:p>
        </p:txBody>
      </p:sp>
      <p:sp>
        <p:nvSpPr>
          <p:cNvPr id="4" name="Slide Number Placeholder 3"/>
          <p:cNvSpPr>
            <a:spLocks noGrp="1"/>
          </p:cNvSpPr>
          <p:nvPr>
            <p:ph type="sldNum" sz="quarter" idx="10"/>
          </p:nvPr>
        </p:nvSpPr>
        <p:spPr/>
        <p:txBody>
          <a:bodyPr/>
          <a:lstStyle/>
          <a:p>
            <a:fld id="{1BB9FAA4-21A5-493D-86BF-DA6918FBC30F}" type="slidenum">
              <a:rPr lang="en-GB" smtClean="0"/>
              <a:t>8</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428984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Groups are </a:t>
            </a:r>
            <a:r>
              <a:rPr lang="en-US" dirty="0" err="1" smtClean="0"/>
              <a:t>colours</a:t>
            </a:r>
            <a:r>
              <a:rPr lang="en-US" dirty="0" smtClean="0"/>
              <a:t>, so you’ll hear us talking about green group </a:t>
            </a:r>
            <a:r>
              <a:rPr lang="en-US" dirty="0" err="1" smtClean="0"/>
              <a:t>etc</a:t>
            </a:r>
            <a:endParaRPr lang="en-US" dirty="0" smtClean="0"/>
          </a:p>
          <a:p>
            <a:endParaRPr lang="en-GB" dirty="0"/>
          </a:p>
        </p:txBody>
      </p:sp>
      <p:sp>
        <p:nvSpPr>
          <p:cNvPr id="4" name="Slide Number Placeholder 3"/>
          <p:cNvSpPr>
            <a:spLocks noGrp="1"/>
          </p:cNvSpPr>
          <p:nvPr>
            <p:ph type="sldNum" sz="quarter" idx="10"/>
          </p:nvPr>
        </p:nvSpPr>
        <p:spPr/>
        <p:txBody>
          <a:bodyPr/>
          <a:lstStyle/>
          <a:p>
            <a:fld id="{1BB9FAA4-21A5-493D-86BF-DA6918FBC30F}" type="slidenum">
              <a:rPr lang="en-GB" smtClean="0"/>
              <a:t>9</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953759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9/16/2022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B298B9-AA3F-4E48-9ADE-DD1A49F40A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8A6362C-DAA2-46F0-8F9D-238EA1E6FD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1998728 w 12192000"/>
              <a:gd name="connsiteY0" fmla="*/ 3612739 h 6858000"/>
              <a:gd name="connsiteX1" fmla="*/ 2014976 w 12192000"/>
              <a:gd name="connsiteY1" fmla="*/ 3645485 h 6858000"/>
              <a:gd name="connsiteX2" fmla="*/ 1987764 w 12192000"/>
              <a:gd name="connsiteY2" fmla="*/ 3715075 h 6858000"/>
              <a:gd name="connsiteX3" fmla="*/ 1970583 w 12192000"/>
              <a:gd name="connsiteY3" fmla="*/ 3648007 h 6858000"/>
              <a:gd name="connsiteX4" fmla="*/ 1968718 w 12192000"/>
              <a:gd name="connsiteY4" fmla="*/ 3632235 h 6858000"/>
              <a:gd name="connsiteX5" fmla="*/ 1979288 w 12192000"/>
              <a:gd name="connsiteY5" fmla="*/ 3624964 h 6858000"/>
              <a:gd name="connsiteX6" fmla="*/ 1998728 w 12192000"/>
              <a:gd name="connsiteY6" fmla="*/ 3612739 h 6858000"/>
              <a:gd name="connsiteX7" fmla="*/ 1955875 w 12192000"/>
              <a:gd name="connsiteY7" fmla="*/ 3516632 h 6858000"/>
              <a:gd name="connsiteX8" fmla="*/ 1956461 w 12192000"/>
              <a:gd name="connsiteY8" fmla="*/ 3521046 h 6858000"/>
              <a:gd name="connsiteX9" fmla="*/ 1965292 w 12192000"/>
              <a:gd name="connsiteY9" fmla="*/ 3603273 h 6858000"/>
              <a:gd name="connsiteX10" fmla="*/ 1968718 w 12192000"/>
              <a:gd name="connsiteY10" fmla="*/ 3632235 h 6858000"/>
              <a:gd name="connsiteX11" fmla="*/ 1963908 w 12192000"/>
              <a:gd name="connsiteY11" fmla="*/ 3635544 h 6858000"/>
              <a:gd name="connsiteX12" fmla="*/ 1955653 w 12192000"/>
              <a:gd name="connsiteY12" fmla="*/ 3635212 h 6858000"/>
              <a:gd name="connsiteX13" fmla="*/ 1954172 w 12192000"/>
              <a:gd name="connsiteY13" fmla="*/ 3607075 h 6858000"/>
              <a:gd name="connsiteX14" fmla="*/ 1951958 w 12192000"/>
              <a:gd name="connsiteY14" fmla="*/ 3553088 h 6858000"/>
              <a:gd name="connsiteX15" fmla="*/ 1951483 w 12192000"/>
              <a:gd name="connsiteY15" fmla="*/ 3534997 h 6858000"/>
              <a:gd name="connsiteX16" fmla="*/ 9184139 w 12192000"/>
              <a:gd name="connsiteY16" fmla="*/ 1751373 h 6858000"/>
              <a:gd name="connsiteX17" fmla="*/ 9188600 w 12192000"/>
              <a:gd name="connsiteY17" fmla="*/ 1756725 h 6858000"/>
              <a:gd name="connsiteX18" fmla="*/ 9161388 w 12192000"/>
              <a:gd name="connsiteY18" fmla="*/ 1779476 h 6858000"/>
              <a:gd name="connsiteX19" fmla="*/ 9129269 w 12192000"/>
              <a:gd name="connsiteY19" fmla="*/ 1788844 h 6858000"/>
              <a:gd name="connsiteX20" fmla="*/ 9184139 w 12192000"/>
              <a:gd name="connsiteY20" fmla="*/ 1751373 h 6858000"/>
              <a:gd name="connsiteX21" fmla="*/ 8855814 w 12192000"/>
              <a:gd name="connsiteY21" fmla="*/ 1125503 h 6858000"/>
              <a:gd name="connsiteX22" fmla="*/ 8531505 w 12192000"/>
              <a:gd name="connsiteY22" fmla="*/ 1356134 h 6858000"/>
              <a:gd name="connsiteX23" fmla="*/ 8526597 w 12192000"/>
              <a:gd name="connsiteY23" fmla="*/ 1350781 h 6858000"/>
              <a:gd name="connsiteX24" fmla="*/ 8855814 w 12192000"/>
              <a:gd name="connsiteY24" fmla="*/ 1125503 h 6858000"/>
              <a:gd name="connsiteX25" fmla="*/ 3255597 w 12192000"/>
              <a:gd name="connsiteY25" fmla="*/ 1016302 h 6858000"/>
              <a:gd name="connsiteX26" fmla="*/ 3252884 w 12192000"/>
              <a:gd name="connsiteY26" fmla="*/ 1018887 h 6858000"/>
              <a:gd name="connsiteX27" fmla="*/ 3250417 w 12192000"/>
              <a:gd name="connsiteY27" fmla="*/ 1017988 h 6858000"/>
              <a:gd name="connsiteX28" fmla="*/ 9562593 w 12192000"/>
              <a:gd name="connsiteY28" fmla="*/ 181849 h 6858000"/>
              <a:gd name="connsiteX29" fmla="*/ 9550382 w 12192000"/>
              <a:gd name="connsiteY29" fmla="*/ 186031 h 6858000"/>
              <a:gd name="connsiteX30" fmla="*/ 9486143 w 12192000"/>
              <a:gd name="connsiteY30" fmla="*/ 255175 h 6858000"/>
              <a:gd name="connsiteX31" fmla="*/ 9454471 w 12192000"/>
              <a:gd name="connsiteY31" fmla="*/ 262313 h 6858000"/>
              <a:gd name="connsiteX32" fmla="*/ 9405847 w 12192000"/>
              <a:gd name="connsiteY32" fmla="*/ 265436 h 6858000"/>
              <a:gd name="connsiteX33" fmla="*/ 9374174 w 12192000"/>
              <a:gd name="connsiteY33" fmla="*/ 312721 h 6858000"/>
              <a:gd name="connsiteX34" fmla="*/ 9235886 w 12192000"/>
              <a:gd name="connsiteY34" fmla="*/ 393018 h 6858000"/>
              <a:gd name="connsiteX35" fmla="*/ 9293432 w 12192000"/>
              <a:gd name="connsiteY35" fmla="*/ 372945 h 6858000"/>
              <a:gd name="connsiteX36" fmla="*/ 9306368 w 12192000"/>
              <a:gd name="connsiteY36" fmla="*/ 349747 h 6858000"/>
              <a:gd name="connsiteX37" fmla="*/ 9308153 w 12192000"/>
              <a:gd name="connsiteY37" fmla="*/ 316736 h 6858000"/>
              <a:gd name="connsiteX38" fmla="*/ 9376406 w 12192000"/>
              <a:gd name="connsiteY38" fmla="*/ 260083 h 6858000"/>
              <a:gd name="connsiteX39" fmla="*/ 9391126 w 12192000"/>
              <a:gd name="connsiteY39" fmla="*/ 251160 h 6858000"/>
              <a:gd name="connsiteX40" fmla="*/ 9399602 w 12192000"/>
              <a:gd name="connsiteY40" fmla="*/ 233317 h 6858000"/>
              <a:gd name="connsiteX41" fmla="*/ 9381312 w 12192000"/>
              <a:gd name="connsiteY41" fmla="*/ 220380 h 6858000"/>
              <a:gd name="connsiteX42" fmla="*/ 9358115 w 12192000"/>
              <a:gd name="connsiteY42" fmla="*/ 219934 h 6858000"/>
              <a:gd name="connsiteX43" fmla="*/ 9277818 w 12192000"/>
              <a:gd name="connsiteY43" fmla="*/ 261867 h 6858000"/>
              <a:gd name="connsiteX44" fmla="*/ 9050311 w 12192000"/>
              <a:gd name="connsiteY44" fmla="*/ 470639 h 6858000"/>
              <a:gd name="connsiteX45" fmla="*/ 8804067 w 12192000"/>
              <a:gd name="connsiteY45" fmla="*/ 657552 h 6858000"/>
              <a:gd name="connsiteX46" fmla="*/ 8216563 w 12192000"/>
              <a:gd name="connsiteY46" fmla="*/ 1067511 h 6858000"/>
              <a:gd name="connsiteX47" fmla="*/ 7204377 w 12192000"/>
              <a:gd name="connsiteY47" fmla="*/ 1356580 h 6858000"/>
              <a:gd name="connsiteX48" fmla="*/ 6221188 w 12192000"/>
              <a:gd name="connsiteY48" fmla="*/ 1405651 h 6858000"/>
              <a:gd name="connsiteX49" fmla="*/ 6081116 w 12192000"/>
              <a:gd name="connsiteY49" fmla="*/ 1413234 h 6858000"/>
              <a:gd name="connsiteX50" fmla="*/ 3680242 w 12192000"/>
              <a:gd name="connsiteY50" fmla="*/ 1085356 h 6858000"/>
              <a:gd name="connsiteX51" fmla="*/ 3335857 w 12192000"/>
              <a:gd name="connsiteY51" fmla="*/ 981416 h 6858000"/>
              <a:gd name="connsiteX52" fmla="*/ 3277977 w 12192000"/>
              <a:gd name="connsiteY52" fmla="*/ 1009017 h 6858000"/>
              <a:gd name="connsiteX53" fmla="*/ 3255597 w 12192000"/>
              <a:gd name="connsiteY53" fmla="*/ 1016302 h 6858000"/>
              <a:gd name="connsiteX54" fmla="*/ 3260022 w 12192000"/>
              <a:gd name="connsiteY54" fmla="*/ 1012084 h 6858000"/>
              <a:gd name="connsiteX55" fmla="*/ 3260468 w 12192000"/>
              <a:gd name="connsiteY55" fmla="*/ 1000598 h 6858000"/>
              <a:gd name="connsiteX56" fmla="*/ 3226565 w 12192000"/>
              <a:gd name="connsiteY56" fmla="*/ 956880 h 6858000"/>
              <a:gd name="connsiteX57" fmla="*/ 3162773 w 12192000"/>
              <a:gd name="connsiteY57" fmla="*/ 937252 h 6858000"/>
              <a:gd name="connsiteX58" fmla="*/ 3131101 w 12192000"/>
              <a:gd name="connsiteY58" fmla="*/ 953757 h 6858000"/>
              <a:gd name="connsiteX59" fmla="*/ 3089615 w 12192000"/>
              <a:gd name="connsiteY59" fmla="*/ 972493 h 6858000"/>
              <a:gd name="connsiteX60" fmla="*/ 2893779 w 12192000"/>
              <a:gd name="connsiteY60" fmla="*/ 842681 h 6858000"/>
              <a:gd name="connsiteX61" fmla="*/ 2759952 w 12192000"/>
              <a:gd name="connsiteY61" fmla="*/ 749000 h 6858000"/>
              <a:gd name="connsiteX62" fmla="*/ 2733632 w 12192000"/>
              <a:gd name="connsiteY62" fmla="*/ 739187 h 6858000"/>
              <a:gd name="connsiteX63" fmla="*/ 2723372 w 12192000"/>
              <a:gd name="connsiteY63" fmla="*/ 765506 h 6858000"/>
              <a:gd name="connsiteX64" fmla="*/ 2748353 w 12192000"/>
              <a:gd name="connsiteY64" fmla="*/ 806101 h 6858000"/>
              <a:gd name="connsiteX65" fmla="*/ 2710882 w 12192000"/>
              <a:gd name="connsiteY65" fmla="*/ 890859 h 6858000"/>
              <a:gd name="connsiteX66" fmla="*/ 2532890 w 12192000"/>
              <a:gd name="connsiteY66" fmla="*/ 894873 h 6858000"/>
              <a:gd name="connsiteX67" fmla="*/ 2513708 w 12192000"/>
              <a:gd name="connsiteY67" fmla="*/ 921639 h 6858000"/>
              <a:gd name="connsiteX68" fmla="*/ 2511032 w 12192000"/>
              <a:gd name="connsiteY68" fmla="*/ 1038515 h 6858000"/>
              <a:gd name="connsiteX69" fmla="*/ 2503448 w 12192000"/>
              <a:gd name="connsiteY69" fmla="*/ 1067511 h 6858000"/>
              <a:gd name="connsiteX70" fmla="*/ 2485157 w 12192000"/>
              <a:gd name="connsiteY70" fmla="*/ 1194648 h 6858000"/>
              <a:gd name="connsiteX71" fmla="*/ 2394602 w 12192000"/>
              <a:gd name="connsiteY71" fmla="*/ 1391375 h 6858000"/>
              <a:gd name="connsiteX72" fmla="*/ 2298245 w 12192000"/>
              <a:gd name="connsiteY72" fmla="*/ 1511374 h 6858000"/>
              <a:gd name="connsiteX73" fmla="*/ 2286201 w 12192000"/>
              <a:gd name="connsiteY73" fmla="*/ 1543493 h 6858000"/>
              <a:gd name="connsiteX74" fmla="*/ 2264789 w 12192000"/>
              <a:gd name="connsiteY74" fmla="*/ 1668400 h 6858000"/>
              <a:gd name="connsiteX75" fmla="*/ 2274156 w 12192000"/>
              <a:gd name="connsiteY75" fmla="*/ 1693827 h 6858000"/>
              <a:gd name="connsiteX76" fmla="*/ 2316535 w 12192000"/>
              <a:gd name="connsiteY76" fmla="*/ 1723714 h 6858000"/>
              <a:gd name="connsiteX77" fmla="*/ 2352223 w 12192000"/>
              <a:gd name="connsiteY77" fmla="*/ 1797320 h 6858000"/>
              <a:gd name="connsiteX78" fmla="*/ 2420922 w 12192000"/>
              <a:gd name="connsiteY78" fmla="*/ 1903044 h 6858000"/>
              <a:gd name="connsiteX79" fmla="*/ 2454378 w 12192000"/>
              <a:gd name="connsiteY79" fmla="*/ 1932933 h 6858000"/>
              <a:gd name="connsiteX80" fmla="*/ 2429397 w 12192000"/>
              <a:gd name="connsiteY80" fmla="*/ 1955683 h 6858000"/>
              <a:gd name="connsiteX81" fmla="*/ 2345531 w 12192000"/>
              <a:gd name="connsiteY81" fmla="*/ 2099325 h 6858000"/>
              <a:gd name="connsiteX82" fmla="*/ 2471776 w 12192000"/>
              <a:gd name="connsiteY82" fmla="*/ 2249659 h 6858000"/>
              <a:gd name="connsiteX83" fmla="*/ 2536904 w 12192000"/>
              <a:gd name="connsiteY83" fmla="*/ 2293822 h 6858000"/>
              <a:gd name="connsiteX84" fmla="*/ 2411552 w 12192000"/>
              <a:gd name="connsiteY84" fmla="*/ 2308990 h 6858000"/>
              <a:gd name="connsiteX85" fmla="*/ 2367836 w 12192000"/>
              <a:gd name="connsiteY85" fmla="*/ 2371888 h 6858000"/>
              <a:gd name="connsiteX86" fmla="*/ 2348654 w 12192000"/>
              <a:gd name="connsiteY86" fmla="*/ 2403561 h 6858000"/>
              <a:gd name="connsiteX87" fmla="*/ 2230439 w 12192000"/>
              <a:gd name="connsiteY87" fmla="*/ 2599842 h 6858000"/>
              <a:gd name="connsiteX88" fmla="*/ 2250067 w 12192000"/>
              <a:gd name="connsiteY88" fmla="*/ 2654712 h 6858000"/>
              <a:gd name="connsiteX89" fmla="*/ 2447240 w 12192000"/>
              <a:gd name="connsiteY89" fmla="*/ 2920137 h 6858000"/>
              <a:gd name="connsiteX90" fmla="*/ 2237577 w 12192000"/>
              <a:gd name="connsiteY90" fmla="*/ 2994189 h 6858000"/>
              <a:gd name="connsiteX91" fmla="*/ 2225086 w 12192000"/>
              <a:gd name="connsiteY91" fmla="*/ 3119541 h 6858000"/>
              <a:gd name="connsiteX92" fmla="*/ 2118023 w 12192000"/>
              <a:gd name="connsiteY92" fmla="*/ 3260060 h 6858000"/>
              <a:gd name="connsiteX93" fmla="*/ 1964679 w 12192000"/>
              <a:gd name="connsiteY93" fmla="*/ 3479817 h 6858000"/>
              <a:gd name="connsiteX94" fmla="*/ 1955875 w 12192000"/>
              <a:gd name="connsiteY94" fmla="*/ 3516632 h 6858000"/>
              <a:gd name="connsiteX95" fmla="*/ 1953287 w 12192000"/>
              <a:gd name="connsiteY95" fmla="*/ 3497155 h 6858000"/>
              <a:gd name="connsiteX96" fmla="*/ 1951185 w 12192000"/>
              <a:gd name="connsiteY96" fmla="*/ 3493814 h 6858000"/>
              <a:gd name="connsiteX97" fmla="*/ 1950905 w 12192000"/>
              <a:gd name="connsiteY97" fmla="*/ 3512985 h 6858000"/>
              <a:gd name="connsiteX98" fmla="*/ 1951483 w 12192000"/>
              <a:gd name="connsiteY98" fmla="*/ 3534997 h 6858000"/>
              <a:gd name="connsiteX99" fmla="*/ 1947593 w 12192000"/>
              <a:gd name="connsiteY99" fmla="*/ 3551262 h 6858000"/>
              <a:gd name="connsiteX100" fmla="*/ 1952901 w 12192000"/>
              <a:gd name="connsiteY100" fmla="*/ 3635101 h 6858000"/>
              <a:gd name="connsiteX101" fmla="*/ 1955653 w 12192000"/>
              <a:gd name="connsiteY101" fmla="*/ 3635212 h 6858000"/>
              <a:gd name="connsiteX102" fmla="*/ 1957374 w 12192000"/>
              <a:gd name="connsiteY102" fmla="*/ 3667901 h 6858000"/>
              <a:gd name="connsiteX103" fmla="*/ 1976612 w 12192000"/>
              <a:gd name="connsiteY103" fmla="*/ 3838643 h 6858000"/>
              <a:gd name="connsiteX104" fmla="*/ 2155495 w 12192000"/>
              <a:gd name="connsiteY104" fmla="*/ 4074180 h 6858000"/>
              <a:gd name="connsiteX105" fmla="*/ 2302706 w 12192000"/>
              <a:gd name="connsiteY105" fmla="*/ 4167860 h 6858000"/>
              <a:gd name="connsiteX106" fmla="*/ 2638168 w 12192000"/>
              <a:gd name="connsiteY106" fmla="*/ 4593433 h 6858000"/>
              <a:gd name="connsiteX107" fmla="*/ 2743893 w 12192000"/>
              <a:gd name="connsiteY107" fmla="*/ 4731276 h 6858000"/>
              <a:gd name="connsiteX108" fmla="*/ 2665826 w 12192000"/>
              <a:gd name="connsiteY108" fmla="*/ 4780346 h 6858000"/>
              <a:gd name="connsiteX109" fmla="*/ 2815268 w 12192000"/>
              <a:gd name="connsiteY109" fmla="*/ 4924880 h 6858000"/>
              <a:gd name="connsiteX110" fmla="*/ 2991474 w 12192000"/>
              <a:gd name="connsiteY110" fmla="*/ 5085474 h 6858000"/>
              <a:gd name="connsiteX111" fmla="*/ 6494644 w 12192000"/>
              <a:gd name="connsiteY111" fmla="*/ 6212306 h 6858000"/>
              <a:gd name="connsiteX112" fmla="*/ 8314257 w 12192000"/>
              <a:gd name="connsiteY112" fmla="*/ 5863906 h 6858000"/>
              <a:gd name="connsiteX113" fmla="*/ 8832618 w 12192000"/>
              <a:gd name="connsiteY113" fmla="*/ 5651566 h 6858000"/>
              <a:gd name="connsiteX114" fmla="*/ 9009270 w 12192000"/>
              <a:gd name="connsiteY114" fmla="*/ 5457516 h 6858000"/>
              <a:gd name="connsiteX115" fmla="*/ 9071277 w 12192000"/>
              <a:gd name="connsiteY115" fmla="*/ 5403093 h 6858000"/>
              <a:gd name="connsiteX116" fmla="*/ 9225625 w 12192000"/>
              <a:gd name="connsiteY116" fmla="*/ 5332164 h 6858000"/>
              <a:gd name="connsiteX117" fmla="*/ 9495066 w 12192000"/>
              <a:gd name="connsiteY117" fmla="*/ 5178707 h 6858000"/>
              <a:gd name="connsiteX118" fmla="*/ 9396033 w 12192000"/>
              <a:gd name="connsiteY118" fmla="*/ 5143912 h 6858000"/>
              <a:gd name="connsiteX119" fmla="*/ 9111425 w 12192000"/>
              <a:gd name="connsiteY119" fmla="*/ 5236700 h 6858000"/>
              <a:gd name="connsiteX120" fmla="*/ 8904438 w 12192000"/>
              <a:gd name="connsiteY120" fmla="*/ 5261234 h 6858000"/>
              <a:gd name="connsiteX121" fmla="*/ 9196183 w 12192000"/>
              <a:gd name="connsiteY121" fmla="*/ 5098857 h 6858000"/>
              <a:gd name="connsiteX122" fmla="*/ 9478560 w 12192000"/>
              <a:gd name="connsiteY122" fmla="*/ 4887855 h 6858000"/>
              <a:gd name="connsiteX123" fmla="*/ 9260867 w 12192000"/>
              <a:gd name="connsiteY123" fmla="*/ 4928449 h 6858000"/>
              <a:gd name="connsiteX124" fmla="*/ 9251499 w 12192000"/>
              <a:gd name="connsiteY124" fmla="*/ 4899899 h 6858000"/>
              <a:gd name="connsiteX125" fmla="*/ 9440197 w 12192000"/>
              <a:gd name="connsiteY125" fmla="*/ 4648749 h 6858000"/>
              <a:gd name="connsiteX126" fmla="*/ 9533430 w 12192000"/>
              <a:gd name="connsiteY126" fmla="*/ 4547485 h 6858000"/>
              <a:gd name="connsiteX127" fmla="*/ 9953203 w 12192000"/>
              <a:gd name="connsiteY127" fmla="*/ 4242804 h 6858000"/>
              <a:gd name="connsiteX128" fmla="*/ 9555288 w 12192000"/>
              <a:gd name="connsiteY128" fmla="*/ 4378862 h 6858000"/>
              <a:gd name="connsiteX129" fmla="*/ 9966586 w 12192000"/>
              <a:gd name="connsiteY129" fmla="*/ 4082655 h 6858000"/>
              <a:gd name="connsiteX130" fmla="*/ 10165990 w 12192000"/>
              <a:gd name="connsiteY130" fmla="*/ 3973363 h 6858000"/>
              <a:gd name="connsiteX131" fmla="*/ 10216399 w 12192000"/>
              <a:gd name="connsiteY131" fmla="*/ 3908679 h 6858000"/>
              <a:gd name="connsiteX132" fmla="*/ 10127626 w 12192000"/>
              <a:gd name="connsiteY132" fmla="*/ 3894850 h 6858000"/>
              <a:gd name="connsiteX133" fmla="*/ 9855955 w 12192000"/>
              <a:gd name="connsiteY133" fmla="*/ 3919832 h 6858000"/>
              <a:gd name="connsiteX134" fmla="*/ 10191863 w 12192000"/>
              <a:gd name="connsiteY134" fmla="*/ 3720428 h 6858000"/>
              <a:gd name="connsiteX135" fmla="*/ 9940267 w 12192000"/>
              <a:gd name="connsiteY135" fmla="*/ 3751209 h 6858000"/>
              <a:gd name="connsiteX136" fmla="*/ 9867999 w 12192000"/>
              <a:gd name="connsiteY136" fmla="*/ 3672696 h 6858000"/>
              <a:gd name="connsiteX137" fmla="*/ 9751124 w 12192000"/>
              <a:gd name="connsiteY137" fmla="*/ 3546005 h 6858000"/>
              <a:gd name="connsiteX138" fmla="*/ 9670381 w 12192000"/>
              <a:gd name="connsiteY138" fmla="*/ 3475523 h 6858000"/>
              <a:gd name="connsiteX139" fmla="*/ 9636477 w 12192000"/>
              <a:gd name="connsiteY139" fmla="*/ 3253369 h 6858000"/>
              <a:gd name="connsiteX140" fmla="*/ 9706514 w 12192000"/>
              <a:gd name="connsiteY140" fmla="*/ 3010694 h 6858000"/>
              <a:gd name="connsiteX141" fmla="*/ 9895211 w 12192000"/>
              <a:gd name="connsiteY141" fmla="*/ 2888019 h 6858000"/>
              <a:gd name="connsiteX142" fmla="*/ 9840788 w 12192000"/>
              <a:gd name="connsiteY142" fmla="*/ 2750175 h 6858000"/>
              <a:gd name="connsiteX143" fmla="*/ 9439750 w 12192000"/>
              <a:gd name="connsiteY143" fmla="*/ 2834041 h 6858000"/>
              <a:gd name="connsiteX144" fmla="*/ 10040191 w 12192000"/>
              <a:gd name="connsiteY144" fmla="*/ 2389286 h 6858000"/>
              <a:gd name="connsiteX145" fmla="*/ 9939374 w 12192000"/>
              <a:gd name="connsiteY145" fmla="*/ 2373227 h 6858000"/>
              <a:gd name="connsiteX146" fmla="*/ 9943389 w 12192000"/>
              <a:gd name="connsiteY146" fmla="*/ 2347353 h 6858000"/>
              <a:gd name="connsiteX147" fmla="*/ 9937144 w 12192000"/>
              <a:gd name="connsiteY147" fmla="*/ 2189436 h 6858000"/>
              <a:gd name="connsiteX148" fmla="*/ 9920638 w 12192000"/>
              <a:gd name="connsiteY148" fmla="*/ 2116723 h 6858000"/>
              <a:gd name="connsiteX149" fmla="*/ 9947404 w 12192000"/>
              <a:gd name="connsiteY149" fmla="*/ 2033304 h 6858000"/>
              <a:gd name="connsiteX150" fmla="*/ 9497296 w 12192000"/>
              <a:gd name="connsiteY150" fmla="*/ 2182299 h 6858000"/>
              <a:gd name="connsiteX151" fmla="*/ 9144883 w 12192000"/>
              <a:gd name="connsiteY151" fmla="*/ 2211295 h 6858000"/>
              <a:gd name="connsiteX152" fmla="*/ 9155589 w 12192000"/>
              <a:gd name="connsiteY152" fmla="*/ 2201927 h 6858000"/>
              <a:gd name="connsiteX153" fmla="*/ 9322428 w 12192000"/>
              <a:gd name="connsiteY153" fmla="*/ 1998954 h 6858000"/>
              <a:gd name="connsiteX154" fmla="*/ 9329119 w 12192000"/>
              <a:gd name="connsiteY154" fmla="*/ 1994047 h 6858000"/>
              <a:gd name="connsiteX155" fmla="*/ 9360345 w 12192000"/>
              <a:gd name="connsiteY155" fmla="*/ 1961483 h 6858000"/>
              <a:gd name="connsiteX156" fmla="*/ 9392465 w 12192000"/>
              <a:gd name="connsiteY156" fmla="*/ 1928918 h 6858000"/>
              <a:gd name="connsiteX157" fmla="*/ 9397371 w 12192000"/>
              <a:gd name="connsiteY157" fmla="*/ 1928025 h 6858000"/>
              <a:gd name="connsiteX158" fmla="*/ 9441534 w 12192000"/>
              <a:gd name="connsiteY158" fmla="*/ 1864680 h 6858000"/>
              <a:gd name="connsiteX159" fmla="*/ 9453133 w 12192000"/>
              <a:gd name="connsiteY159" fmla="*/ 1821855 h 6858000"/>
              <a:gd name="connsiteX160" fmla="*/ 9500865 w 12192000"/>
              <a:gd name="connsiteY160" fmla="*/ 1774123 h 6858000"/>
              <a:gd name="connsiteX161" fmla="*/ 9549935 w 12192000"/>
              <a:gd name="connsiteY161" fmla="*/ 1729961 h 6858000"/>
              <a:gd name="connsiteX162" fmla="*/ 9670381 w 12192000"/>
              <a:gd name="connsiteY162" fmla="*/ 1692042 h 6858000"/>
              <a:gd name="connsiteX163" fmla="*/ 9750231 w 12192000"/>
              <a:gd name="connsiteY163" fmla="*/ 1622006 h 6858000"/>
              <a:gd name="connsiteX164" fmla="*/ 9652537 w 12192000"/>
              <a:gd name="connsiteY164" fmla="*/ 1642080 h 6858000"/>
              <a:gd name="connsiteX165" fmla="*/ 9740417 w 12192000"/>
              <a:gd name="connsiteY165" fmla="*/ 1563121 h 6858000"/>
              <a:gd name="connsiteX166" fmla="*/ 9789041 w 12192000"/>
              <a:gd name="connsiteY166" fmla="*/ 1483271 h 6858000"/>
              <a:gd name="connsiteX167" fmla="*/ 9783687 w 12192000"/>
              <a:gd name="connsiteY167" fmla="*/ 1460966 h 6858000"/>
              <a:gd name="connsiteX168" fmla="*/ 9760491 w 12192000"/>
              <a:gd name="connsiteY168" fmla="*/ 1464534 h 6858000"/>
              <a:gd name="connsiteX169" fmla="*/ 9677518 w 12192000"/>
              <a:gd name="connsiteY169" fmla="*/ 1524757 h 6858000"/>
              <a:gd name="connsiteX170" fmla="*/ 9570010 w 12192000"/>
              <a:gd name="connsiteY170" fmla="*/ 1606839 h 6858000"/>
              <a:gd name="connsiteX171" fmla="*/ 9733726 w 12192000"/>
              <a:gd name="connsiteY171" fmla="*/ 1455166 h 6858000"/>
              <a:gd name="connsiteX172" fmla="*/ 9851495 w 12192000"/>
              <a:gd name="connsiteY172" fmla="*/ 1345427 h 6858000"/>
              <a:gd name="connsiteX173" fmla="*/ 9876922 w 12192000"/>
              <a:gd name="connsiteY173" fmla="*/ 1273161 h 6858000"/>
              <a:gd name="connsiteX174" fmla="*/ 9866661 w 12192000"/>
              <a:gd name="connsiteY174" fmla="*/ 1254870 h 6858000"/>
              <a:gd name="connsiteX175" fmla="*/ 9848372 w 12192000"/>
              <a:gd name="connsiteY175" fmla="*/ 1264238 h 6858000"/>
              <a:gd name="connsiteX176" fmla="*/ 9832313 w 12192000"/>
              <a:gd name="connsiteY176" fmla="*/ 1281636 h 6858000"/>
              <a:gd name="connsiteX177" fmla="*/ 9659674 w 12192000"/>
              <a:gd name="connsiteY177" fmla="*/ 1419479 h 6858000"/>
              <a:gd name="connsiteX178" fmla="*/ 9405847 w 12192000"/>
              <a:gd name="connsiteY178" fmla="*/ 1608623 h 6858000"/>
              <a:gd name="connsiteX179" fmla="*/ 9303246 w 12192000"/>
              <a:gd name="connsiteY179" fmla="*/ 1646987 h 6858000"/>
              <a:gd name="connsiteX180" fmla="*/ 9589192 w 12192000"/>
              <a:gd name="connsiteY180" fmla="*/ 1389145 h 6858000"/>
              <a:gd name="connsiteX181" fmla="*/ 9803762 w 12192000"/>
              <a:gd name="connsiteY181" fmla="*/ 1078218 h 6858000"/>
              <a:gd name="connsiteX182" fmla="*/ 9830974 w 12192000"/>
              <a:gd name="connsiteY182" fmla="*/ 1055913 h 6858000"/>
              <a:gd name="connsiteX183" fmla="*/ 9839896 w 12192000"/>
              <a:gd name="connsiteY183" fmla="*/ 1042084 h 6858000"/>
              <a:gd name="connsiteX184" fmla="*/ 9893427 w 12192000"/>
              <a:gd name="connsiteY184" fmla="*/ 933683 h 6858000"/>
              <a:gd name="connsiteX185" fmla="*/ 9897441 w 12192000"/>
              <a:gd name="connsiteY185" fmla="*/ 906472 h 6858000"/>
              <a:gd name="connsiteX186" fmla="*/ 9892535 w 12192000"/>
              <a:gd name="connsiteY186" fmla="*/ 856509 h 6858000"/>
              <a:gd name="connsiteX187" fmla="*/ 9906364 w 12192000"/>
              <a:gd name="connsiteY187" fmla="*/ 826622 h 6858000"/>
              <a:gd name="connsiteX188" fmla="*/ 9906809 w 12192000"/>
              <a:gd name="connsiteY188" fmla="*/ 806993 h 6858000"/>
              <a:gd name="connsiteX189" fmla="*/ 9884505 w 12192000"/>
              <a:gd name="connsiteY189" fmla="*/ 807440 h 6858000"/>
              <a:gd name="connsiteX190" fmla="*/ 9821160 w 12192000"/>
              <a:gd name="connsiteY190" fmla="*/ 874800 h 6858000"/>
              <a:gd name="connsiteX191" fmla="*/ 9787256 w 12192000"/>
              <a:gd name="connsiteY191" fmla="*/ 881491 h 6858000"/>
              <a:gd name="connsiteX192" fmla="*/ 9746216 w 12192000"/>
              <a:gd name="connsiteY192" fmla="*/ 880152 h 6858000"/>
              <a:gd name="connsiteX193" fmla="*/ 9730603 w 12192000"/>
              <a:gd name="connsiteY193" fmla="*/ 901118 h 6858000"/>
              <a:gd name="connsiteX194" fmla="*/ 9640046 w 12192000"/>
              <a:gd name="connsiteY194" fmla="*/ 998813 h 6858000"/>
              <a:gd name="connsiteX195" fmla="*/ 9575363 w 12192000"/>
              <a:gd name="connsiteY195" fmla="*/ 1010412 h 6858000"/>
              <a:gd name="connsiteX196" fmla="*/ 9626217 w 12192000"/>
              <a:gd name="connsiteY196" fmla="*/ 994352 h 6858000"/>
              <a:gd name="connsiteX197" fmla="*/ 9638707 w 12192000"/>
              <a:gd name="connsiteY197" fmla="*/ 966694 h 6858000"/>
              <a:gd name="connsiteX198" fmla="*/ 9638707 w 12192000"/>
              <a:gd name="connsiteY198" fmla="*/ 942606 h 6858000"/>
              <a:gd name="connsiteX199" fmla="*/ 9710975 w 12192000"/>
              <a:gd name="connsiteY199" fmla="*/ 881491 h 6858000"/>
              <a:gd name="connsiteX200" fmla="*/ 9717666 w 12192000"/>
              <a:gd name="connsiteY200" fmla="*/ 878367 h 6858000"/>
              <a:gd name="connsiteX201" fmla="*/ 9732387 w 12192000"/>
              <a:gd name="connsiteY201" fmla="*/ 856509 h 6858000"/>
              <a:gd name="connsiteX202" fmla="*/ 9706960 w 12192000"/>
              <a:gd name="connsiteY202" fmla="*/ 840896 h 6858000"/>
              <a:gd name="connsiteX203" fmla="*/ 9640492 w 12192000"/>
              <a:gd name="connsiteY203" fmla="*/ 861417 h 6858000"/>
              <a:gd name="connsiteX204" fmla="*/ 9512463 w 12192000"/>
              <a:gd name="connsiteY204" fmla="*/ 968925 h 6858000"/>
              <a:gd name="connsiteX205" fmla="*/ 9328673 w 12192000"/>
              <a:gd name="connsiteY205" fmla="*/ 1138886 h 6858000"/>
              <a:gd name="connsiteX206" fmla="*/ 8716634 w 12192000"/>
              <a:gd name="connsiteY206" fmla="*/ 1580073 h 6858000"/>
              <a:gd name="connsiteX207" fmla="*/ 8480649 w 12192000"/>
              <a:gd name="connsiteY207" fmla="*/ 1729961 h 6858000"/>
              <a:gd name="connsiteX208" fmla="*/ 8479312 w 12192000"/>
              <a:gd name="connsiteY208" fmla="*/ 1722377 h 6858000"/>
              <a:gd name="connsiteX209" fmla="*/ 8479312 w 12192000"/>
              <a:gd name="connsiteY209" fmla="*/ 1715239 h 6858000"/>
              <a:gd name="connsiteX210" fmla="*/ 8645704 w 12192000"/>
              <a:gd name="connsiteY210" fmla="*/ 1615314 h 6858000"/>
              <a:gd name="connsiteX211" fmla="*/ 9002133 w 12192000"/>
              <a:gd name="connsiteY211" fmla="*/ 1314647 h 6858000"/>
              <a:gd name="connsiteX212" fmla="*/ 9033805 w 12192000"/>
              <a:gd name="connsiteY212" fmla="*/ 1305280 h 6858000"/>
              <a:gd name="connsiteX213" fmla="*/ 9083322 w 12192000"/>
              <a:gd name="connsiteY213" fmla="*/ 1259778 h 6858000"/>
              <a:gd name="connsiteX214" fmla="*/ 9088228 w 12192000"/>
              <a:gd name="connsiteY214" fmla="*/ 1233458 h 6858000"/>
              <a:gd name="connsiteX215" fmla="*/ 9196629 w 12192000"/>
              <a:gd name="connsiteY215" fmla="*/ 1124611 h 6858000"/>
              <a:gd name="connsiteX216" fmla="*/ 9412538 w 12192000"/>
              <a:gd name="connsiteY216" fmla="*/ 935022 h 6858000"/>
              <a:gd name="connsiteX217" fmla="*/ 9455363 w 12192000"/>
              <a:gd name="connsiteY217" fmla="*/ 864985 h 6858000"/>
              <a:gd name="connsiteX218" fmla="*/ 9448672 w 12192000"/>
              <a:gd name="connsiteY218" fmla="*/ 838220 h 6858000"/>
              <a:gd name="connsiteX219" fmla="*/ 9423691 w 12192000"/>
              <a:gd name="connsiteY219" fmla="*/ 844465 h 6858000"/>
              <a:gd name="connsiteX220" fmla="*/ 9333580 w 12192000"/>
              <a:gd name="connsiteY220" fmla="*/ 910932 h 6858000"/>
              <a:gd name="connsiteX221" fmla="*/ 9241685 w 12192000"/>
              <a:gd name="connsiteY221" fmla="*/ 980077 h 6858000"/>
              <a:gd name="connsiteX222" fmla="*/ 9249715 w 12192000"/>
              <a:gd name="connsiteY222" fmla="*/ 964018 h 6858000"/>
              <a:gd name="connsiteX223" fmla="*/ 9412538 w 12192000"/>
              <a:gd name="connsiteY223" fmla="*/ 823499 h 6858000"/>
              <a:gd name="connsiteX224" fmla="*/ 9528522 w 12192000"/>
              <a:gd name="connsiteY224" fmla="*/ 706176 h 6858000"/>
              <a:gd name="connsiteX225" fmla="*/ 9542798 w 12192000"/>
              <a:gd name="connsiteY225" fmla="*/ 647292 h 6858000"/>
              <a:gd name="connsiteX226" fmla="*/ 9532091 w 12192000"/>
              <a:gd name="connsiteY226" fmla="*/ 631679 h 6858000"/>
              <a:gd name="connsiteX227" fmla="*/ 9516924 w 12192000"/>
              <a:gd name="connsiteY227" fmla="*/ 638370 h 6858000"/>
              <a:gd name="connsiteX228" fmla="*/ 9495512 w 12192000"/>
              <a:gd name="connsiteY228" fmla="*/ 660675 h 6858000"/>
              <a:gd name="connsiteX229" fmla="*/ 9343394 w 12192000"/>
              <a:gd name="connsiteY229" fmla="*/ 781565 h 6858000"/>
              <a:gd name="connsiteX230" fmla="*/ 9090906 w 12192000"/>
              <a:gd name="connsiteY230" fmla="*/ 975617 h 6858000"/>
              <a:gd name="connsiteX231" fmla="*/ 8976705 w 12192000"/>
              <a:gd name="connsiteY231" fmla="*/ 1023348 h 6858000"/>
              <a:gd name="connsiteX232" fmla="*/ 8983397 w 12192000"/>
              <a:gd name="connsiteY232" fmla="*/ 1013981 h 6858000"/>
              <a:gd name="connsiteX233" fmla="*/ 9238116 w 12192000"/>
              <a:gd name="connsiteY233" fmla="*/ 784688 h 6858000"/>
              <a:gd name="connsiteX234" fmla="*/ 9474545 w 12192000"/>
              <a:gd name="connsiteY234" fmla="*/ 446103 h 6858000"/>
              <a:gd name="connsiteX235" fmla="*/ 9486143 w 12192000"/>
              <a:gd name="connsiteY235" fmla="*/ 435843 h 6858000"/>
              <a:gd name="connsiteX236" fmla="*/ 9503541 w 12192000"/>
              <a:gd name="connsiteY236" fmla="*/ 412646 h 6858000"/>
              <a:gd name="connsiteX237" fmla="*/ 9539229 w 12192000"/>
              <a:gd name="connsiteY237" fmla="*/ 325658 h 6858000"/>
              <a:gd name="connsiteX238" fmla="*/ 9554396 w 12192000"/>
              <a:gd name="connsiteY238" fmla="*/ 268558 h 6858000"/>
              <a:gd name="connsiteX239" fmla="*/ 9552612 w 12192000"/>
              <a:gd name="connsiteY239" fmla="*/ 243131 h 6858000"/>
              <a:gd name="connsiteX240" fmla="*/ 9570901 w 12192000"/>
              <a:gd name="connsiteY240" fmla="*/ 207890 h 6858000"/>
              <a:gd name="connsiteX241" fmla="*/ 9574470 w 12192000"/>
              <a:gd name="connsiteY241" fmla="*/ 186031 h 6858000"/>
              <a:gd name="connsiteX242" fmla="*/ 9562593 w 12192000"/>
              <a:gd name="connsiteY242" fmla="*/ 181849 h 6858000"/>
              <a:gd name="connsiteX243" fmla="*/ 0 w 12192000"/>
              <a:gd name="connsiteY243" fmla="*/ 0 h 6858000"/>
              <a:gd name="connsiteX244" fmla="*/ 12192000 w 12192000"/>
              <a:gd name="connsiteY244" fmla="*/ 0 h 6858000"/>
              <a:gd name="connsiteX245" fmla="*/ 12192000 w 12192000"/>
              <a:gd name="connsiteY245" fmla="*/ 6858000 h 6858000"/>
              <a:gd name="connsiteX246" fmla="*/ 0 w 12192000"/>
              <a:gd name="connsiteY24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12192000" h="6858000">
                <a:moveTo>
                  <a:pt x="1998728" y="3612739"/>
                </a:moveTo>
                <a:cubicBezTo>
                  <a:pt x="2012550" y="3611108"/>
                  <a:pt x="2011630" y="3636451"/>
                  <a:pt x="2014976" y="3645485"/>
                </a:cubicBezTo>
                <a:cubicBezTo>
                  <a:pt x="2026128" y="3674035"/>
                  <a:pt x="2002932" y="3693217"/>
                  <a:pt x="1987764" y="3715075"/>
                </a:cubicBezTo>
                <a:cubicBezTo>
                  <a:pt x="1982076" y="3723105"/>
                  <a:pt x="1976075" y="3690547"/>
                  <a:pt x="1970583" y="3648007"/>
                </a:cubicBezTo>
                <a:lnTo>
                  <a:pt x="1968718" y="3632235"/>
                </a:lnTo>
                <a:lnTo>
                  <a:pt x="1979288" y="3624964"/>
                </a:lnTo>
                <a:cubicBezTo>
                  <a:pt x="1987875" y="3616823"/>
                  <a:pt x="1994121" y="3613282"/>
                  <a:pt x="1998728" y="3612739"/>
                </a:cubicBezTo>
                <a:close/>
                <a:moveTo>
                  <a:pt x="1955875" y="3516632"/>
                </a:moveTo>
                <a:lnTo>
                  <a:pt x="1956461" y="3521046"/>
                </a:lnTo>
                <a:cubicBezTo>
                  <a:pt x="1958894" y="3542312"/>
                  <a:pt x="1961919" y="3572744"/>
                  <a:pt x="1965292" y="3603273"/>
                </a:cubicBezTo>
                <a:lnTo>
                  <a:pt x="1968718" y="3632235"/>
                </a:lnTo>
                <a:lnTo>
                  <a:pt x="1963908" y="3635544"/>
                </a:lnTo>
                <a:lnTo>
                  <a:pt x="1955653" y="3635212"/>
                </a:lnTo>
                <a:lnTo>
                  <a:pt x="1954172" y="3607075"/>
                </a:lnTo>
                <a:cubicBezTo>
                  <a:pt x="1953260" y="3587548"/>
                  <a:pt x="1952512" y="3569161"/>
                  <a:pt x="1951958" y="3553088"/>
                </a:cubicBezTo>
                <a:lnTo>
                  <a:pt x="1951483" y="3534997"/>
                </a:lnTo>
                <a:close/>
                <a:moveTo>
                  <a:pt x="9184139" y="1751373"/>
                </a:moveTo>
                <a:cubicBezTo>
                  <a:pt x="9185478" y="1753157"/>
                  <a:pt x="9187262" y="1754941"/>
                  <a:pt x="9188600" y="1756725"/>
                </a:cubicBezTo>
                <a:cubicBezTo>
                  <a:pt x="9179678" y="1764756"/>
                  <a:pt x="9170310" y="1771892"/>
                  <a:pt x="9161388" y="1779476"/>
                </a:cubicBezTo>
                <a:cubicBezTo>
                  <a:pt x="9150682" y="1782599"/>
                  <a:pt x="9139530" y="1785722"/>
                  <a:pt x="9129269" y="1788844"/>
                </a:cubicBezTo>
                <a:cubicBezTo>
                  <a:pt x="9147559" y="1776354"/>
                  <a:pt x="9165848" y="1763863"/>
                  <a:pt x="9184139" y="1751373"/>
                </a:cubicBezTo>
                <a:close/>
                <a:moveTo>
                  <a:pt x="8855814" y="1125503"/>
                </a:moveTo>
                <a:cubicBezTo>
                  <a:pt x="8765703" y="1222306"/>
                  <a:pt x="8651949" y="1292789"/>
                  <a:pt x="8531505" y="1356134"/>
                </a:cubicBezTo>
                <a:cubicBezTo>
                  <a:pt x="8529720" y="1354350"/>
                  <a:pt x="8528382" y="1352565"/>
                  <a:pt x="8526597" y="1350781"/>
                </a:cubicBezTo>
                <a:cubicBezTo>
                  <a:pt x="8636336" y="1275837"/>
                  <a:pt x="8746075" y="1200447"/>
                  <a:pt x="8855814" y="1125503"/>
                </a:cubicBezTo>
                <a:close/>
                <a:moveTo>
                  <a:pt x="3255597" y="1016302"/>
                </a:moveTo>
                <a:lnTo>
                  <a:pt x="3252884" y="1018887"/>
                </a:lnTo>
                <a:cubicBezTo>
                  <a:pt x="3244631" y="1020337"/>
                  <a:pt x="3245022" y="1019835"/>
                  <a:pt x="3250417" y="1017988"/>
                </a:cubicBezTo>
                <a:close/>
                <a:moveTo>
                  <a:pt x="9562593" y="181849"/>
                </a:moveTo>
                <a:cubicBezTo>
                  <a:pt x="9558411" y="182574"/>
                  <a:pt x="9554174" y="184693"/>
                  <a:pt x="9550382" y="186031"/>
                </a:cubicBezTo>
                <a:cubicBezTo>
                  <a:pt x="9515586" y="198076"/>
                  <a:pt x="9495066" y="221718"/>
                  <a:pt x="9486143" y="255175"/>
                </a:cubicBezTo>
                <a:cubicBezTo>
                  <a:pt x="9480344" y="276589"/>
                  <a:pt x="9471869" y="277926"/>
                  <a:pt x="9454471" y="262313"/>
                </a:cubicBezTo>
                <a:cubicBezTo>
                  <a:pt x="9434843" y="244915"/>
                  <a:pt x="9419230" y="245808"/>
                  <a:pt x="9405847" y="265436"/>
                </a:cubicBezTo>
                <a:cubicBezTo>
                  <a:pt x="9395141" y="281495"/>
                  <a:pt x="9386665" y="298447"/>
                  <a:pt x="9374174" y="312721"/>
                </a:cubicBezTo>
                <a:cubicBezTo>
                  <a:pt x="9340718" y="351978"/>
                  <a:pt x="9309491" y="394357"/>
                  <a:pt x="9235886" y="393018"/>
                </a:cubicBezTo>
                <a:cubicBezTo>
                  <a:pt x="9255514" y="376960"/>
                  <a:pt x="9276035" y="377851"/>
                  <a:pt x="9293432" y="372945"/>
                </a:cubicBezTo>
                <a:cubicBezTo>
                  <a:pt x="9305922" y="369376"/>
                  <a:pt x="9318412" y="362684"/>
                  <a:pt x="9306368" y="349747"/>
                </a:cubicBezTo>
                <a:cubicBezTo>
                  <a:pt x="9292539" y="335026"/>
                  <a:pt x="9300569" y="326997"/>
                  <a:pt x="9308153" y="316736"/>
                </a:cubicBezTo>
                <a:cubicBezTo>
                  <a:pt x="9325550" y="292648"/>
                  <a:pt x="9339379" y="265436"/>
                  <a:pt x="9376406" y="260083"/>
                </a:cubicBezTo>
                <a:cubicBezTo>
                  <a:pt x="9382205" y="259191"/>
                  <a:pt x="9386665" y="254283"/>
                  <a:pt x="9391126" y="251160"/>
                </a:cubicBezTo>
                <a:cubicBezTo>
                  <a:pt x="9397371" y="246700"/>
                  <a:pt x="9402724" y="241793"/>
                  <a:pt x="9399602" y="233317"/>
                </a:cubicBezTo>
                <a:cubicBezTo>
                  <a:pt x="9396479" y="225733"/>
                  <a:pt x="9389787" y="221273"/>
                  <a:pt x="9381312" y="220380"/>
                </a:cubicBezTo>
                <a:cubicBezTo>
                  <a:pt x="9373728" y="219488"/>
                  <a:pt x="9365699" y="219042"/>
                  <a:pt x="9358115" y="219934"/>
                </a:cubicBezTo>
                <a:cubicBezTo>
                  <a:pt x="9324212" y="223057"/>
                  <a:pt x="9301015" y="243131"/>
                  <a:pt x="9277818" y="261867"/>
                </a:cubicBezTo>
                <a:cubicBezTo>
                  <a:pt x="9196629" y="326997"/>
                  <a:pt x="9125254" y="400156"/>
                  <a:pt x="9050311" y="470639"/>
                </a:cubicBezTo>
                <a:cubicBezTo>
                  <a:pt x="8975368" y="540675"/>
                  <a:pt x="8887041" y="596437"/>
                  <a:pt x="8804067" y="657552"/>
                </a:cubicBezTo>
                <a:cubicBezTo>
                  <a:pt x="8612694" y="798963"/>
                  <a:pt x="8420427" y="939928"/>
                  <a:pt x="8216563" y="1067511"/>
                </a:cubicBezTo>
                <a:cubicBezTo>
                  <a:pt x="8017159" y="1191972"/>
                  <a:pt x="7337313" y="1339182"/>
                  <a:pt x="7204377" y="1356580"/>
                </a:cubicBezTo>
                <a:cubicBezTo>
                  <a:pt x="7034416" y="1378438"/>
                  <a:pt x="6631594" y="1387360"/>
                  <a:pt x="6221188" y="1405651"/>
                </a:cubicBezTo>
                <a:cubicBezTo>
                  <a:pt x="6174795" y="1407434"/>
                  <a:pt x="6129294" y="1409666"/>
                  <a:pt x="6081116" y="1413234"/>
                </a:cubicBezTo>
                <a:cubicBezTo>
                  <a:pt x="4716070" y="1513158"/>
                  <a:pt x="3730203" y="1110783"/>
                  <a:pt x="3680242" y="1085356"/>
                </a:cubicBezTo>
                <a:cubicBezTo>
                  <a:pt x="3599945" y="1044761"/>
                  <a:pt x="3336303" y="980523"/>
                  <a:pt x="3335857" y="981416"/>
                </a:cubicBezTo>
                <a:cubicBezTo>
                  <a:pt x="3330504" y="990337"/>
                  <a:pt x="3301508" y="1001155"/>
                  <a:pt x="3277977" y="1009017"/>
                </a:cubicBezTo>
                <a:lnTo>
                  <a:pt x="3255597" y="1016302"/>
                </a:lnTo>
                <a:lnTo>
                  <a:pt x="3260022" y="1012084"/>
                </a:lnTo>
                <a:cubicBezTo>
                  <a:pt x="3261026" y="1008627"/>
                  <a:pt x="3260914" y="1004390"/>
                  <a:pt x="3260468" y="1000598"/>
                </a:cubicBezTo>
                <a:cubicBezTo>
                  <a:pt x="3258237" y="980523"/>
                  <a:pt x="3248424" y="964464"/>
                  <a:pt x="3226565" y="956880"/>
                </a:cubicBezTo>
                <a:cubicBezTo>
                  <a:pt x="3205599" y="949742"/>
                  <a:pt x="3184186" y="943497"/>
                  <a:pt x="3162773" y="937252"/>
                </a:cubicBezTo>
                <a:cubicBezTo>
                  <a:pt x="3144929" y="931899"/>
                  <a:pt x="3132885" y="931899"/>
                  <a:pt x="3131101" y="953757"/>
                </a:cubicBezTo>
                <a:cubicBezTo>
                  <a:pt x="3129316" y="975617"/>
                  <a:pt x="3104781" y="985431"/>
                  <a:pt x="3089615" y="972493"/>
                </a:cubicBezTo>
                <a:cubicBezTo>
                  <a:pt x="3030284" y="921639"/>
                  <a:pt x="2960248" y="884614"/>
                  <a:pt x="2893779" y="842681"/>
                </a:cubicBezTo>
                <a:cubicBezTo>
                  <a:pt x="2847385" y="813685"/>
                  <a:pt x="2798762" y="787365"/>
                  <a:pt x="2759952" y="749000"/>
                </a:cubicBezTo>
                <a:cubicBezTo>
                  <a:pt x="2752814" y="741864"/>
                  <a:pt x="2746123" y="732050"/>
                  <a:pt x="2733632" y="739187"/>
                </a:cubicBezTo>
                <a:cubicBezTo>
                  <a:pt x="2722926" y="744986"/>
                  <a:pt x="2719803" y="753462"/>
                  <a:pt x="2723372" y="765506"/>
                </a:cubicBezTo>
                <a:cubicBezTo>
                  <a:pt x="2728279" y="780674"/>
                  <a:pt x="2737646" y="794057"/>
                  <a:pt x="2748353" y="806101"/>
                </a:cubicBezTo>
                <a:cubicBezTo>
                  <a:pt x="2798316" y="862754"/>
                  <a:pt x="2776903" y="882382"/>
                  <a:pt x="2710882" y="890859"/>
                </a:cubicBezTo>
                <a:cubicBezTo>
                  <a:pt x="2651997" y="898442"/>
                  <a:pt x="2592666" y="896212"/>
                  <a:pt x="2532890" y="894873"/>
                </a:cubicBezTo>
                <a:cubicBezTo>
                  <a:pt x="2503448" y="893981"/>
                  <a:pt x="2502109" y="897104"/>
                  <a:pt x="2513708" y="921639"/>
                </a:cubicBezTo>
                <a:cubicBezTo>
                  <a:pt x="2532444" y="962234"/>
                  <a:pt x="2535567" y="1001489"/>
                  <a:pt x="2511032" y="1038515"/>
                </a:cubicBezTo>
                <a:cubicBezTo>
                  <a:pt x="2505232" y="1046991"/>
                  <a:pt x="2501218" y="1056360"/>
                  <a:pt x="2503448" y="1067511"/>
                </a:cubicBezTo>
                <a:cubicBezTo>
                  <a:pt x="2513262" y="1113013"/>
                  <a:pt x="2499433" y="1153608"/>
                  <a:pt x="2485157" y="1194648"/>
                </a:cubicBezTo>
                <a:cubicBezTo>
                  <a:pt x="2461069" y="1263347"/>
                  <a:pt x="2429397" y="1328030"/>
                  <a:pt x="2394602" y="1391375"/>
                </a:cubicBezTo>
                <a:cubicBezTo>
                  <a:pt x="2370066" y="1435984"/>
                  <a:pt x="2355792" y="1488624"/>
                  <a:pt x="2298245" y="1511374"/>
                </a:cubicBezTo>
                <a:cubicBezTo>
                  <a:pt x="2284415" y="1516727"/>
                  <a:pt x="2280401" y="1529219"/>
                  <a:pt x="2286201" y="1543493"/>
                </a:cubicBezTo>
                <a:cubicBezTo>
                  <a:pt x="2305382" y="1590778"/>
                  <a:pt x="2293785" y="1631373"/>
                  <a:pt x="2264789" y="1668400"/>
                </a:cubicBezTo>
                <a:cubicBezTo>
                  <a:pt x="2254528" y="1681335"/>
                  <a:pt x="2258990" y="1688473"/>
                  <a:pt x="2274156" y="1693827"/>
                </a:cubicBezTo>
                <a:cubicBezTo>
                  <a:pt x="2291553" y="1699626"/>
                  <a:pt x="2305382" y="1709886"/>
                  <a:pt x="2316535" y="1723714"/>
                </a:cubicBezTo>
                <a:cubicBezTo>
                  <a:pt x="2334825" y="1746020"/>
                  <a:pt x="2344193" y="1771447"/>
                  <a:pt x="2352223" y="1797320"/>
                </a:cubicBezTo>
                <a:cubicBezTo>
                  <a:pt x="2364713" y="1837914"/>
                  <a:pt x="2378988" y="1876725"/>
                  <a:pt x="2420922" y="1903044"/>
                </a:cubicBezTo>
                <a:cubicBezTo>
                  <a:pt x="2433412" y="1911073"/>
                  <a:pt x="2443671" y="1922226"/>
                  <a:pt x="2454378" y="1932933"/>
                </a:cubicBezTo>
                <a:cubicBezTo>
                  <a:pt x="2451701" y="1944085"/>
                  <a:pt x="2444117" y="1952561"/>
                  <a:pt x="2429397" y="1955683"/>
                </a:cubicBezTo>
                <a:cubicBezTo>
                  <a:pt x="2335717" y="1975758"/>
                  <a:pt x="2342855" y="2033749"/>
                  <a:pt x="2345531" y="2099325"/>
                </a:cubicBezTo>
                <a:cubicBezTo>
                  <a:pt x="2348654" y="2180514"/>
                  <a:pt x="2403970" y="2217986"/>
                  <a:pt x="2471776" y="2249659"/>
                </a:cubicBezTo>
                <a:cubicBezTo>
                  <a:pt x="2494973" y="2260365"/>
                  <a:pt x="2527983" y="2259919"/>
                  <a:pt x="2536904" y="2293822"/>
                </a:cubicBezTo>
                <a:cubicBezTo>
                  <a:pt x="2498987" y="2325940"/>
                  <a:pt x="2452594" y="2300067"/>
                  <a:pt x="2411552" y="2308990"/>
                </a:cubicBezTo>
                <a:cubicBezTo>
                  <a:pt x="2377650" y="2316572"/>
                  <a:pt x="2321888" y="2312558"/>
                  <a:pt x="2367836" y="2371888"/>
                </a:cubicBezTo>
                <a:cubicBezTo>
                  <a:pt x="2381219" y="2389286"/>
                  <a:pt x="2365606" y="2401777"/>
                  <a:pt x="2348654" y="2403561"/>
                </a:cubicBezTo>
                <a:cubicBezTo>
                  <a:pt x="2211257" y="2416497"/>
                  <a:pt x="2274603" y="2536943"/>
                  <a:pt x="2230439" y="2599842"/>
                </a:cubicBezTo>
                <a:cubicBezTo>
                  <a:pt x="2217948" y="2616793"/>
                  <a:pt x="2230885" y="2647128"/>
                  <a:pt x="2250067" y="2654712"/>
                </a:cubicBezTo>
                <a:cubicBezTo>
                  <a:pt x="2371851" y="2703781"/>
                  <a:pt x="2388355" y="2819766"/>
                  <a:pt x="2447240" y="2920137"/>
                </a:cubicBezTo>
                <a:cubicBezTo>
                  <a:pt x="2383449" y="2959840"/>
                  <a:pt x="2306721" y="2968315"/>
                  <a:pt x="2237577" y="2994189"/>
                </a:cubicBezTo>
                <a:cubicBezTo>
                  <a:pt x="2165755" y="3020953"/>
                  <a:pt x="2165755" y="3041028"/>
                  <a:pt x="2225086" y="3119541"/>
                </a:cubicBezTo>
                <a:cubicBezTo>
                  <a:pt x="2070738" y="3136492"/>
                  <a:pt x="2070738" y="3136492"/>
                  <a:pt x="2118023" y="3260060"/>
                </a:cubicBezTo>
                <a:cubicBezTo>
                  <a:pt x="2053116" y="3265636"/>
                  <a:pt x="1994902" y="3378944"/>
                  <a:pt x="1964679" y="3479817"/>
                </a:cubicBezTo>
                <a:lnTo>
                  <a:pt x="1955875" y="3516632"/>
                </a:lnTo>
                <a:lnTo>
                  <a:pt x="1953287" y="3497155"/>
                </a:lnTo>
                <a:cubicBezTo>
                  <a:pt x="1952397" y="3492238"/>
                  <a:pt x="1951687" y="3490747"/>
                  <a:pt x="1951185" y="3493814"/>
                </a:cubicBezTo>
                <a:cubicBezTo>
                  <a:pt x="1950850" y="3495932"/>
                  <a:pt x="1950766" y="3502714"/>
                  <a:pt x="1950905" y="3512985"/>
                </a:cubicBezTo>
                <a:lnTo>
                  <a:pt x="1951483" y="3534997"/>
                </a:lnTo>
                <a:lnTo>
                  <a:pt x="1947593" y="3551262"/>
                </a:lnTo>
                <a:cubicBezTo>
                  <a:pt x="1940145" y="3594834"/>
                  <a:pt x="1941027" y="3627788"/>
                  <a:pt x="1952901" y="3635101"/>
                </a:cubicBezTo>
                <a:lnTo>
                  <a:pt x="1955653" y="3635212"/>
                </a:lnTo>
                <a:lnTo>
                  <a:pt x="1957374" y="3667901"/>
                </a:lnTo>
                <a:cubicBezTo>
                  <a:pt x="1962225" y="3750428"/>
                  <a:pt x="1969251" y="3832398"/>
                  <a:pt x="1976612" y="3838643"/>
                </a:cubicBezTo>
                <a:cubicBezTo>
                  <a:pt x="2054679" y="3905111"/>
                  <a:pt x="2007838" y="4054998"/>
                  <a:pt x="2155495" y="4074180"/>
                </a:cubicBezTo>
                <a:cubicBezTo>
                  <a:pt x="2221963" y="4083102"/>
                  <a:pt x="2254082" y="4137526"/>
                  <a:pt x="2302706" y="4167860"/>
                </a:cubicBezTo>
                <a:cubicBezTo>
                  <a:pt x="2472222" y="4272692"/>
                  <a:pt x="2585528" y="4407858"/>
                  <a:pt x="2638168" y="4593433"/>
                </a:cubicBezTo>
                <a:cubicBezTo>
                  <a:pt x="2652890" y="4644734"/>
                  <a:pt x="2708205" y="4686220"/>
                  <a:pt x="2743893" y="4731276"/>
                </a:cubicBezTo>
                <a:cubicBezTo>
                  <a:pt x="2726495" y="4764733"/>
                  <a:pt x="2632815" y="4693358"/>
                  <a:pt x="2665826" y="4780346"/>
                </a:cubicBezTo>
                <a:cubicBezTo>
                  <a:pt x="2690807" y="4845922"/>
                  <a:pt x="2755044" y="4886516"/>
                  <a:pt x="2815268" y="4924880"/>
                </a:cubicBezTo>
                <a:cubicBezTo>
                  <a:pt x="2884412" y="4968597"/>
                  <a:pt x="2960693" y="5003839"/>
                  <a:pt x="2991474" y="5085474"/>
                </a:cubicBezTo>
                <a:cubicBezTo>
                  <a:pt x="2998165" y="5102871"/>
                  <a:pt x="4460905" y="6373345"/>
                  <a:pt x="6494644" y="6212306"/>
                </a:cubicBezTo>
                <a:cubicBezTo>
                  <a:pt x="6826983" y="6185986"/>
                  <a:pt x="8139389" y="5921007"/>
                  <a:pt x="8314257" y="5863906"/>
                </a:cubicBezTo>
                <a:cubicBezTo>
                  <a:pt x="8494032" y="5805022"/>
                  <a:pt x="8647935" y="5697514"/>
                  <a:pt x="8832618" y="5651566"/>
                </a:cubicBezTo>
                <a:cubicBezTo>
                  <a:pt x="8930311" y="5627477"/>
                  <a:pt x="9024437" y="5583314"/>
                  <a:pt x="9009270" y="5457516"/>
                </a:cubicBezTo>
                <a:cubicBezTo>
                  <a:pt x="9004809" y="5421829"/>
                  <a:pt x="9030682" y="5392832"/>
                  <a:pt x="9071277" y="5403093"/>
                </a:cubicBezTo>
                <a:cubicBezTo>
                  <a:pt x="9148005" y="5422721"/>
                  <a:pt x="9182800" y="5370974"/>
                  <a:pt x="9225625" y="5332164"/>
                </a:cubicBezTo>
                <a:cubicBezTo>
                  <a:pt x="9301462" y="5263465"/>
                  <a:pt x="9374174" y="5190305"/>
                  <a:pt x="9495066" y="5178707"/>
                </a:cubicBezTo>
                <a:cubicBezTo>
                  <a:pt x="9471869" y="5124284"/>
                  <a:pt x="9432166" y="5132760"/>
                  <a:pt x="9396033" y="5143912"/>
                </a:cubicBezTo>
                <a:cubicBezTo>
                  <a:pt x="9300569" y="5173800"/>
                  <a:pt x="9206890" y="5207257"/>
                  <a:pt x="9111425" y="5236700"/>
                </a:cubicBezTo>
                <a:cubicBezTo>
                  <a:pt x="9049418" y="5255881"/>
                  <a:pt x="8987412" y="5282647"/>
                  <a:pt x="8904438" y="5261234"/>
                </a:cubicBezTo>
                <a:cubicBezTo>
                  <a:pt x="8975813" y="5151941"/>
                  <a:pt x="9097597" y="5132760"/>
                  <a:pt x="9196183" y="5098857"/>
                </a:cubicBezTo>
                <a:cubicBezTo>
                  <a:pt x="9319305" y="5056478"/>
                  <a:pt x="9392019" y="4976627"/>
                  <a:pt x="9478560" y="4887855"/>
                </a:cubicBezTo>
                <a:cubicBezTo>
                  <a:pt x="9387557" y="4866441"/>
                  <a:pt x="9331795" y="4932018"/>
                  <a:pt x="9260867" y="4928449"/>
                </a:cubicBezTo>
                <a:cubicBezTo>
                  <a:pt x="9256852" y="4916851"/>
                  <a:pt x="9250606" y="4900345"/>
                  <a:pt x="9251499" y="4899899"/>
                </a:cubicBezTo>
                <a:cubicBezTo>
                  <a:pt x="9367929" y="4851275"/>
                  <a:pt x="9421906" y="4759379"/>
                  <a:pt x="9440197" y="4648749"/>
                </a:cubicBezTo>
                <a:cubicBezTo>
                  <a:pt x="9449564" y="4591648"/>
                  <a:pt x="9491943" y="4573805"/>
                  <a:pt x="9533430" y="4547485"/>
                </a:cubicBezTo>
                <a:cubicBezTo>
                  <a:pt x="9679302" y="4454252"/>
                  <a:pt x="9833204" y="4370832"/>
                  <a:pt x="9953203" y="4242804"/>
                </a:cubicBezTo>
                <a:cubicBezTo>
                  <a:pt x="9814915" y="4259755"/>
                  <a:pt x="9703837" y="4343175"/>
                  <a:pt x="9555288" y="4378862"/>
                </a:cubicBezTo>
                <a:cubicBezTo>
                  <a:pt x="9673502" y="4238788"/>
                  <a:pt x="9826959" y="4167860"/>
                  <a:pt x="9966586" y="4082655"/>
                </a:cubicBezTo>
                <a:cubicBezTo>
                  <a:pt x="10030377" y="4043845"/>
                  <a:pt x="10089262" y="3994330"/>
                  <a:pt x="10165990" y="3973363"/>
                </a:cubicBezTo>
                <a:cubicBezTo>
                  <a:pt x="10193202" y="3965780"/>
                  <a:pt x="10238703" y="3950166"/>
                  <a:pt x="10216399" y="3908679"/>
                </a:cubicBezTo>
                <a:cubicBezTo>
                  <a:pt x="10197663" y="3874331"/>
                  <a:pt x="10161083" y="3884591"/>
                  <a:pt x="10127626" y="3894850"/>
                </a:cubicBezTo>
                <a:cubicBezTo>
                  <a:pt x="10047329" y="3919832"/>
                  <a:pt x="9964356" y="3920278"/>
                  <a:pt x="9855955" y="3919832"/>
                </a:cubicBezTo>
                <a:cubicBezTo>
                  <a:pt x="9946958" y="3806078"/>
                  <a:pt x="10113798" y="3839981"/>
                  <a:pt x="10191863" y="3720428"/>
                </a:cubicBezTo>
                <a:cubicBezTo>
                  <a:pt x="10094168" y="3699908"/>
                  <a:pt x="10019226" y="3742732"/>
                  <a:pt x="9940267" y="3751209"/>
                </a:cubicBezTo>
                <a:cubicBezTo>
                  <a:pt x="9868892" y="3758793"/>
                  <a:pt x="9851048" y="3738272"/>
                  <a:pt x="9867999" y="3672696"/>
                </a:cubicBezTo>
                <a:cubicBezTo>
                  <a:pt x="9894319" y="3570541"/>
                  <a:pt x="9855062" y="3517902"/>
                  <a:pt x="9751124" y="3546005"/>
                </a:cubicBezTo>
                <a:cubicBezTo>
                  <a:pt x="9654767" y="3572325"/>
                  <a:pt x="9644954" y="3533961"/>
                  <a:pt x="9670381" y="3475523"/>
                </a:cubicBezTo>
                <a:cubicBezTo>
                  <a:pt x="9707406" y="3390319"/>
                  <a:pt x="9665473" y="3324744"/>
                  <a:pt x="9636477" y="3253369"/>
                </a:cubicBezTo>
                <a:cubicBezTo>
                  <a:pt x="9592761" y="3144969"/>
                  <a:pt x="9611496" y="3091437"/>
                  <a:pt x="9706514" y="3010694"/>
                </a:cubicBezTo>
                <a:cubicBezTo>
                  <a:pt x="9760045" y="2965639"/>
                  <a:pt x="9817591" y="2927274"/>
                  <a:pt x="9895211" y="2888019"/>
                </a:cubicBezTo>
                <a:cubicBezTo>
                  <a:pt x="9716328" y="2867052"/>
                  <a:pt x="9903688" y="2794785"/>
                  <a:pt x="9840788" y="2750175"/>
                </a:cubicBezTo>
                <a:cubicBezTo>
                  <a:pt x="9714544" y="2731886"/>
                  <a:pt x="9611496" y="2874636"/>
                  <a:pt x="9439750" y="2834041"/>
                </a:cubicBezTo>
                <a:cubicBezTo>
                  <a:pt x="9652090" y="2710474"/>
                  <a:pt x="9886290" y="2553894"/>
                  <a:pt x="10040191" y="2389286"/>
                </a:cubicBezTo>
                <a:cubicBezTo>
                  <a:pt x="10004504" y="2351814"/>
                  <a:pt x="9969263" y="2386610"/>
                  <a:pt x="9939374" y="2373227"/>
                </a:cubicBezTo>
                <a:cubicBezTo>
                  <a:pt x="9940713" y="2364304"/>
                  <a:pt x="9938036" y="2351368"/>
                  <a:pt x="9943389" y="2347353"/>
                </a:cubicBezTo>
                <a:cubicBezTo>
                  <a:pt x="10058482" y="2257688"/>
                  <a:pt x="10059820" y="2255458"/>
                  <a:pt x="9937144" y="2189436"/>
                </a:cubicBezTo>
                <a:cubicBezTo>
                  <a:pt x="9894319" y="2166240"/>
                  <a:pt x="9897888" y="2145719"/>
                  <a:pt x="9920638" y="2116723"/>
                </a:cubicBezTo>
                <a:cubicBezTo>
                  <a:pt x="9936698" y="2096202"/>
                  <a:pt x="9956772" y="2078359"/>
                  <a:pt x="9947404" y="2033304"/>
                </a:cubicBezTo>
                <a:cubicBezTo>
                  <a:pt x="9880044" y="2090850"/>
                  <a:pt x="9554842" y="2188098"/>
                  <a:pt x="9497296" y="2182299"/>
                </a:cubicBezTo>
                <a:cubicBezTo>
                  <a:pt x="9432613" y="2175607"/>
                  <a:pt x="9211796" y="2195682"/>
                  <a:pt x="9144883" y="2211295"/>
                </a:cubicBezTo>
                <a:cubicBezTo>
                  <a:pt x="9148451" y="2208172"/>
                  <a:pt x="9152020" y="2205050"/>
                  <a:pt x="9155589" y="2201927"/>
                </a:cubicBezTo>
                <a:cubicBezTo>
                  <a:pt x="9219380" y="2140366"/>
                  <a:pt x="9284064" y="2078804"/>
                  <a:pt x="9322428" y="1998954"/>
                </a:cubicBezTo>
                <a:cubicBezTo>
                  <a:pt x="9324212" y="1995831"/>
                  <a:pt x="9325104" y="1993155"/>
                  <a:pt x="9329119" y="1994047"/>
                </a:cubicBezTo>
                <a:cubicBezTo>
                  <a:pt x="9364360" y="2003415"/>
                  <a:pt x="9359900" y="1980218"/>
                  <a:pt x="9360345" y="1961483"/>
                </a:cubicBezTo>
                <a:cubicBezTo>
                  <a:pt x="9360791" y="1942301"/>
                  <a:pt x="9366590" y="1927134"/>
                  <a:pt x="9392465" y="1928918"/>
                </a:cubicBezTo>
                <a:cubicBezTo>
                  <a:pt x="9393803" y="1928918"/>
                  <a:pt x="9395586" y="1928471"/>
                  <a:pt x="9397371" y="1928025"/>
                </a:cubicBezTo>
                <a:cubicBezTo>
                  <a:pt x="9409416" y="1924903"/>
                  <a:pt x="9447334" y="1874048"/>
                  <a:pt x="9441534" y="1864680"/>
                </a:cubicBezTo>
                <a:cubicBezTo>
                  <a:pt x="9428598" y="1844160"/>
                  <a:pt x="9441980" y="1833899"/>
                  <a:pt x="9453133" y="1821855"/>
                </a:cubicBezTo>
                <a:cubicBezTo>
                  <a:pt x="9468746" y="1805350"/>
                  <a:pt x="9484359" y="1789737"/>
                  <a:pt x="9500865" y="1774123"/>
                </a:cubicBezTo>
                <a:cubicBezTo>
                  <a:pt x="9516924" y="1758957"/>
                  <a:pt x="9533430" y="1744681"/>
                  <a:pt x="9549935" y="1729961"/>
                </a:cubicBezTo>
                <a:cubicBezTo>
                  <a:pt x="9589192" y="1715239"/>
                  <a:pt x="9628893" y="1702302"/>
                  <a:pt x="9670381" y="1692042"/>
                </a:cubicBezTo>
                <a:cubicBezTo>
                  <a:pt x="9701161" y="1684013"/>
                  <a:pt x="9735511" y="1673752"/>
                  <a:pt x="9750231" y="1622006"/>
                </a:cubicBezTo>
                <a:cubicBezTo>
                  <a:pt x="9717666" y="1627805"/>
                  <a:pt x="9685101" y="1634942"/>
                  <a:pt x="9652537" y="1642080"/>
                </a:cubicBezTo>
                <a:cubicBezTo>
                  <a:pt x="9682871" y="1616207"/>
                  <a:pt x="9712314" y="1590333"/>
                  <a:pt x="9740417" y="1563121"/>
                </a:cubicBezTo>
                <a:cubicBezTo>
                  <a:pt x="9763614" y="1540370"/>
                  <a:pt x="9782350" y="1514943"/>
                  <a:pt x="9789041" y="1483271"/>
                </a:cubicBezTo>
                <a:cubicBezTo>
                  <a:pt x="9790825" y="1475241"/>
                  <a:pt x="9792164" y="1466765"/>
                  <a:pt x="9783687" y="1460966"/>
                </a:cubicBezTo>
                <a:cubicBezTo>
                  <a:pt x="9774320" y="1454275"/>
                  <a:pt x="9767183" y="1459628"/>
                  <a:pt x="9760491" y="1464534"/>
                </a:cubicBezTo>
                <a:cubicBezTo>
                  <a:pt x="9732833" y="1484608"/>
                  <a:pt x="9704730" y="1504237"/>
                  <a:pt x="9677518" y="1524757"/>
                </a:cubicBezTo>
                <a:cubicBezTo>
                  <a:pt x="9641385" y="1551968"/>
                  <a:pt x="9605696" y="1579627"/>
                  <a:pt x="9570010" y="1606839"/>
                </a:cubicBezTo>
                <a:cubicBezTo>
                  <a:pt x="9619525" y="1551077"/>
                  <a:pt x="9674395" y="1501114"/>
                  <a:pt x="9733726" y="1455166"/>
                </a:cubicBezTo>
                <a:cubicBezTo>
                  <a:pt x="9776551" y="1421710"/>
                  <a:pt x="9819376" y="1388253"/>
                  <a:pt x="9851495" y="1345427"/>
                </a:cubicBezTo>
                <a:cubicBezTo>
                  <a:pt x="9867999" y="1324015"/>
                  <a:pt x="9875583" y="1299926"/>
                  <a:pt x="9876922" y="1273161"/>
                </a:cubicBezTo>
                <a:cubicBezTo>
                  <a:pt x="9876922" y="1266023"/>
                  <a:pt x="9876029" y="1257993"/>
                  <a:pt x="9866661" y="1254870"/>
                </a:cubicBezTo>
                <a:cubicBezTo>
                  <a:pt x="9857294" y="1252194"/>
                  <a:pt x="9851940" y="1257993"/>
                  <a:pt x="9848372" y="1264238"/>
                </a:cubicBezTo>
                <a:cubicBezTo>
                  <a:pt x="9844357" y="1271376"/>
                  <a:pt x="9839449" y="1277175"/>
                  <a:pt x="9832313" y="1281636"/>
                </a:cubicBezTo>
                <a:cubicBezTo>
                  <a:pt x="9769859" y="1322677"/>
                  <a:pt x="9715436" y="1371747"/>
                  <a:pt x="9659674" y="1419479"/>
                </a:cubicBezTo>
                <a:cubicBezTo>
                  <a:pt x="9579824" y="1487731"/>
                  <a:pt x="9501311" y="1557322"/>
                  <a:pt x="9405847" y="1608623"/>
                </a:cubicBezTo>
                <a:cubicBezTo>
                  <a:pt x="9369714" y="1627805"/>
                  <a:pt x="9332242" y="1644310"/>
                  <a:pt x="9303246" y="1646987"/>
                </a:cubicBezTo>
                <a:cubicBezTo>
                  <a:pt x="9406293" y="1566690"/>
                  <a:pt x="9503095" y="1482825"/>
                  <a:pt x="9589192" y="1389145"/>
                </a:cubicBezTo>
                <a:cubicBezTo>
                  <a:pt x="9676180" y="1294573"/>
                  <a:pt x="9751570" y="1193756"/>
                  <a:pt x="9803762" y="1078218"/>
                </a:cubicBezTo>
                <a:cubicBezTo>
                  <a:pt x="9809116" y="1066174"/>
                  <a:pt x="9812238" y="1054575"/>
                  <a:pt x="9830974" y="1055913"/>
                </a:cubicBezTo>
                <a:cubicBezTo>
                  <a:pt x="9839449" y="1056360"/>
                  <a:pt x="9842126" y="1049222"/>
                  <a:pt x="9839896" y="1042084"/>
                </a:cubicBezTo>
                <a:cubicBezTo>
                  <a:pt x="9825621" y="991230"/>
                  <a:pt x="9851940" y="958665"/>
                  <a:pt x="9893427" y="933683"/>
                </a:cubicBezTo>
                <a:cubicBezTo>
                  <a:pt x="9906364" y="925654"/>
                  <a:pt x="9907256" y="918070"/>
                  <a:pt x="9897441" y="906472"/>
                </a:cubicBezTo>
                <a:cubicBezTo>
                  <a:pt x="9884058" y="890413"/>
                  <a:pt x="9885397" y="873015"/>
                  <a:pt x="9892535" y="856509"/>
                </a:cubicBezTo>
                <a:cubicBezTo>
                  <a:pt x="9896550" y="846249"/>
                  <a:pt x="9901903" y="836436"/>
                  <a:pt x="9906364" y="826622"/>
                </a:cubicBezTo>
                <a:cubicBezTo>
                  <a:pt x="9909487" y="820375"/>
                  <a:pt x="9914839" y="813685"/>
                  <a:pt x="9906809" y="806993"/>
                </a:cubicBezTo>
                <a:cubicBezTo>
                  <a:pt x="9899226" y="801193"/>
                  <a:pt x="9891642" y="804762"/>
                  <a:pt x="9884505" y="807440"/>
                </a:cubicBezTo>
                <a:cubicBezTo>
                  <a:pt x="9850156" y="819484"/>
                  <a:pt x="9830082" y="842235"/>
                  <a:pt x="9821160" y="874800"/>
                </a:cubicBezTo>
                <a:cubicBezTo>
                  <a:pt x="9814468" y="898888"/>
                  <a:pt x="9807331" y="900227"/>
                  <a:pt x="9787256" y="881491"/>
                </a:cubicBezTo>
                <a:cubicBezTo>
                  <a:pt x="9772090" y="867216"/>
                  <a:pt x="9758707" y="868554"/>
                  <a:pt x="9746216" y="880152"/>
                </a:cubicBezTo>
                <a:cubicBezTo>
                  <a:pt x="9739525" y="885951"/>
                  <a:pt x="9735511" y="893981"/>
                  <a:pt x="9730603" y="901118"/>
                </a:cubicBezTo>
                <a:cubicBezTo>
                  <a:pt x="9706067" y="938144"/>
                  <a:pt x="9680195" y="974278"/>
                  <a:pt x="9640046" y="998813"/>
                </a:cubicBezTo>
                <a:cubicBezTo>
                  <a:pt x="9622202" y="1009966"/>
                  <a:pt x="9603020" y="1018887"/>
                  <a:pt x="9575363" y="1010412"/>
                </a:cubicBezTo>
                <a:cubicBezTo>
                  <a:pt x="9592761" y="1000151"/>
                  <a:pt x="9610158" y="998813"/>
                  <a:pt x="9626217" y="994352"/>
                </a:cubicBezTo>
                <a:cubicBezTo>
                  <a:pt x="9642276" y="989891"/>
                  <a:pt x="9650753" y="982753"/>
                  <a:pt x="9638707" y="966694"/>
                </a:cubicBezTo>
                <a:cubicBezTo>
                  <a:pt x="9632016" y="957773"/>
                  <a:pt x="9632462" y="950189"/>
                  <a:pt x="9638707" y="942606"/>
                </a:cubicBezTo>
                <a:cubicBezTo>
                  <a:pt x="9658782" y="918070"/>
                  <a:pt x="9668596" y="884167"/>
                  <a:pt x="9710975" y="881491"/>
                </a:cubicBezTo>
                <a:cubicBezTo>
                  <a:pt x="9713205" y="881491"/>
                  <a:pt x="9715436" y="879706"/>
                  <a:pt x="9717666" y="878367"/>
                </a:cubicBezTo>
                <a:cubicBezTo>
                  <a:pt x="9726142" y="873461"/>
                  <a:pt x="9735511" y="868108"/>
                  <a:pt x="9732387" y="856509"/>
                </a:cubicBezTo>
                <a:cubicBezTo>
                  <a:pt x="9728818" y="844911"/>
                  <a:pt x="9717220" y="842235"/>
                  <a:pt x="9706960" y="840896"/>
                </a:cubicBezTo>
                <a:cubicBezTo>
                  <a:pt x="9680640" y="837773"/>
                  <a:pt x="9660120" y="848926"/>
                  <a:pt x="9640492" y="861417"/>
                </a:cubicBezTo>
                <a:cubicBezTo>
                  <a:pt x="9592761" y="892197"/>
                  <a:pt x="9553504" y="931453"/>
                  <a:pt x="9512463" y="968925"/>
                </a:cubicBezTo>
                <a:cubicBezTo>
                  <a:pt x="9450902" y="1025132"/>
                  <a:pt x="9396925" y="1088923"/>
                  <a:pt x="9328673" y="1138886"/>
                </a:cubicBezTo>
                <a:cubicBezTo>
                  <a:pt x="9125701" y="1286989"/>
                  <a:pt x="8925851" y="1438662"/>
                  <a:pt x="8716634" y="1580073"/>
                </a:cubicBezTo>
                <a:cubicBezTo>
                  <a:pt x="8639459" y="1632266"/>
                  <a:pt x="8560501" y="1681782"/>
                  <a:pt x="8480649" y="1729961"/>
                </a:cubicBezTo>
                <a:cubicBezTo>
                  <a:pt x="8480204" y="1727283"/>
                  <a:pt x="8479758" y="1725499"/>
                  <a:pt x="8479312" y="1722377"/>
                </a:cubicBezTo>
                <a:cubicBezTo>
                  <a:pt x="8479312" y="1720147"/>
                  <a:pt x="8479312" y="1717469"/>
                  <a:pt x="8479312" y="1715239"/>
                </a:cubicBezTo>
                <a:cubicBezTo>
                  <a:pt x="8535965" y="1684013"/>
                  <a:pt x="8591727" y="1650555"/>
                  <a:pt x="8645704" y="1615314"/>
                </a:cubicBezTo>
                <a:cubicBezTo>
                  <a:pt x="8778194" y="1528326"/>
                  <a:pt x="8899531" y="1430631"/>
                  <a:pt x="9002133" y="1314647"/>
                </a:cubicBezTo>
                <a:cubicBezTo>
                  <a:pt x="9010609" y="1305280"/>
                  <a:pt x="9019977" y="1303048"/>
                  <a:pt x="9033805" y="1305280"/>
                </a:cubicBezTo>
                <a:cubicBezTo>
                  <a:pt x="9078415" y="1312863"/>
                  <a:pt x="9092243" y="1299481"/>
                  <a:pt x="9083322" y="1259778"/>
                </a:cubicBezTo>
                <a:cubicBezTo>
                  <a:pt x="9081092" y="1249964"/>
                  <a:pt x="9080645" y="1241934"/>
                  <a:pt x="9088228" y="1233458"/>
                </a:cubicBezTo>
                <a:cubicBezTo>
                  <a:pt x="9122132" y="1195541"/>
                  <a:pt x="9157819" y="1158961"/>
                  <a:pt x="9196629" y="1124611"/>
                </a:cubicBezTo>
                <a:cubicBezTo>
                  <a:pt x="9268451" y="1061266"/>
                  <a:pt x="9345625" y="1002828"/>
                  <a:pt x="9412538" y="935022"/>
                </a:cubicBezTo>
                <a:cubicBezTo>
                  <a:pt x="9432166" y="914501"/>
                  <a:pt x="9446888" y="891304"/>
                  <a:pt x="9455363" y="864985"/>
                </a:cubicBezTo>
                <a:cubicBezTo>
                  <a:pt x="9458040" y="856063"/>
                  <a:pt x="9459378" y="844911"/>
                  <a:pt x="9448672" y="838220"/>
                </a:cubicBezTo>
                <a:cubicBezTo>
                  <a:pt x="9438412" y="831528"/>
                  <a:pt x="9430829" y="839112"/>
                  <a:pt x="9423691" y="844465"/>
                </a:cubicBezTo>
                <a:cubicBezTo>
                  <a:pt x="9393803" y="866323"/>
                  <a:pt x="9363468" y="888628"/>
                  <a:pt x="9333580" y="910932"/>
                </a:cubicBezTo>
                <a:cubicBezTo>
                  <a:pt x="9303246" y="933238"/>
                  <a:pt x="9273357" y="956434"/>
                  <a:pt x="9241685" y="980077"/>
                </a:cubicBezTo>
                <a:cubicBezTo>
                  <a:pt x="9239455" y="969817"/>
                  <a:pt x="9246146" y="967587"/>
                  <a:pt x="9249715" y="964018"/>
                </a:cubicBezTo>
                <a:cubicBezTo>
                  <a:pt x="9300123" y="913610"/>
                  <a:pt x="9355439" y="867662"/>
                  <a:pt x="9412538" y="823499"/>
                </a:cubicBezTo>
                <a:cubicBezTo>
                  <a:pt x="9456702" y="789149"/>
                  <a:pt x="9499526" y="753015"/>
                  <a:pt x="9528522" y="706176"/>
                </a:cubicBezTo>
                <a:cubicBezTo>
                  <a:pt x="9539675" y="687886"/>
                  <a:pt x="9545474" y="668704"/>
                  <a:pt x="9542798" y="647292"/>
                </a:cubicBezTo>
                <a:cubicBezTo>
                  <a:pt x="9541905" y="640600"/>
                  <a:pt x="9541014" y="633909"/>
                  <a:pt x="9532091" y="631679"/>
                </a:cubicBezTo>
                <a:cubicBezTo>
                  <a:pt x="9524953" y="629894"/>
                  <a:pt x="9520493" y="633909"/>
                  <a:pt x="9516924" y="638370"/>
                </a:cubicBezTo>
                <a:cubicBezTo>
                  <a:pt x="9510679" y="646399"/>
                  <a:pt x="9504434" y="654429"/>
                  <a:pt x="9495512" y="660675"/>
                </a:cubicBezTo>
                <a:cubicBezTo>
                  <a:pt x="9441980" y="698146"/>
                  <a:pt x="9392019" y="739187"/>
                  <a:pt x="9343394" y="781565"/>
                </a:cubicBezTo>
                <a:cubicBezTo>
                  <a:pt x="9263543" y="850710"/>
                  <a:pt x="9184585" y="921193"/>
                  <a:pt x="9090906" y="975617"/>
                </a:cubicBezTo>
                <a:cubicBezTo>
                  <a:pt x="9055664" y="996136"/>
                  <a:pt x="9019084" y="1014427"/>
                  <a:pt x="8976705" y="1023348"/>
                </a:cubicBezTo>
                <a:cubicBezTo>
                  <a:pt x="8978044" y="1018887"/>
                  <a:pt x="8980721" y="1016211"/>
                  <a:pt x="8983397" y="1013981"/>
                </a:cubicBezTo>
                <a:cubicBezTo>
                  <a:pt x="9073061" y="941713"/>
                  <a:pt x="9159604" y="867216"/>
                  <a:pt x="9238116" y="784688"/>
                </a:cubicBezTo>
                <a:cubicBezTo>
                  <a:pt x="9334918" y="682979"/>
                  <a:pt x="9417446" y="572348"/>
                  <a:pt x="9474545" y="446103"/>
                </a:cubicBezTo>
                <a:cubicBezTo>
                  <a:pt x="9477222" y="440751"/>
                  <a:pt x="9479007" y="435843"/>
                  <a:pt x="9486143" y="435843"/>
                </a:cubicBezTo>
                <a:cubicBezTo>
                  <a:pt x="9504434" y="436289"/>
                  <a:pt x="9506218" y="427368"/>
                  <a:pt x="9503541" y="412646"/>
                </a:cubicBezTo>
                <a:cubicBezTo>
                  <a:pt x="9496404" y="376512"/>
                  <a:pt x="9508449" y="346179"/>
                  <a:pt x="9539229" y="325658"/>
                </a:cubicBezTo>
                <a:cubicBezTo>
                  <a:pt x="9561533" y="310491"/>
                  <a:pt x="9580269" y="297108"/>
                  <a:pt x="9554396" y="268558"/>
                </a:cubicBezTo>
                <a:cubicBezTo>
                  <a:pt x="9548150" y="261867"/>
                  <a:pt x="9550382" y="252053"/>
                  <a:pt x="9552612" y="243131"/>
                </a:cubicBezTo>
                <a:cubicBezTo>
                  <a:pt x="9555734" y="229748"/>
                  <a:pt x="9562872" y="219042"/>
                  <a:pt x="9570901" y="207890"/>
                </a:cubicBezTo>
                <a:cubicBezTo>
                  <a:pt x="9575363" y="201645"/>
                  <a:pt x="9580715" y="193168"/>
                  <a:pt x="9574470" y="186031"/>
                </a:cubicBezTo>
                <a:cubicBezTo>
                  <a:pt x="9570901" y="181793"/>
                  <a:pt x="9566775" y="181124"/>
                  <a:pt x="9562593" y="181849"/>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4" name="Picture 4" descr="Logo, company name&#10;&#10;Description automatically generated">
            <a:extLst>
              <a:ext uri="{FF2B5EF4-FFF2-40B4-BE49-F238E27FC236}">
                <a16:creationId xmlns:a16="http://schemas.microsoft.com/office/drawing/2014/main" id="{374231AB-874C-53FE-B68A-B736695EEB57}"/>
              </a:ext>
            </a:extLst>
          </p:cNvPr>
          <p:cNvPicPr>
            <a:picLocks noChangeAspect="1"/>
          </p:cNvPicPr>
          <p:nvPr/>
        </p:nvPicPr>
        <p:blipFill>
          <a:blip r:embed="rId3"/>
          <a:stretch>
            <a:fillRect/>
          </a:stretch>
        </p:blipFill>
        <p:spPr>
          <a:xfrm>
            <a:off x="4372148" y="1820333"/>
            <a:ext cx="3447703" cy="3447703"/>
          </a:xfrm>
          <a:prstGeom prst="rect">
            <a:avLst/>
          </a:prstGeom>
        </p:spPr>
      </p:pic>
    </p:spTree>
    <p:extLst>
      <p:ext uri="{BB962C8B-B14F-4D97-AF65-F5344CB8AC3E}">
        <p14:creationId xmlns:p14="http://schemas.microsoft.com/office/powerpoint/2010/main" val="2298691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5F879AC3-D4CE-493C-ADC7-06205677F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8" name="Freeform: Shape 12">
            <a:extLst>
              <a:ext uri="{FF2B5EF4-FFF2-40B4-BE49-F238E27FC236}">
                <a16:creationId xmlns:a16="http://schemas.microsoft.com/office/drawing/2014/main" id="{736F0DFD-0954-464F-BF12-DD2E6F6E03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6" name="Picture 4" descr="Logo, company name&#10;&#10;Description automatically generated">
            <a:extLst>
              <a:ext uri="{FF2B5EF4-FFF2-40B4-BE49-F238E27FC236}">
                <a16:creationId xmlns:a16="http://schemas.microsoft.com/office/drawing/2014/main" id="{9371D94D-E9EB-37E4-7BB8-4A0CBD249B9B}"/>
              </a:ext>
            </a:extLst>
          </p:cNvPr>
          <p:cNvPicPr>
            <a:picLocks noChangeAspect="1"/>
          </p:cNvPicPr>
          <p:nvPr/>
        </p:nvPicPr>
        <p:blipFill>
          <a:blip r:embed="rId3"/>
          <a:stretch>
            <a:fillRect/>
          </a:stretch>
        </p:blipFill>
        <p:spPr>
          <a:xfrm>
            <a:off x="9466956" y="4165921"/>
            <a:ext cx="2580576" cy="2580576"/>
          </a:xfrm>
          <a:prstGeom prst="rect">
            <a:avLst/>
          </a:prstGeom>
        </p:spPr>
      </p:pic>
      <p:sp>
        <p:nvSpPr>
          <p:cNvPr id="7" name="TextBox 6">
            <a:extLst>
              <a:ext uri="{FF2B5EF4-FFF2-40B4-BE49-F238E27FC236}">
                <a16:creationId xmlns:a16="http://schemas.microsoft.com/office/drawing/2014/main" id="{C019FE87-8B72-0242-034E-DB40BE13AC12}"/>
              </a:ext>
            </a:extLst>
          </p:cNvPr>
          <p:cNvSpPr txBox="1"/>
          <p:nvPr/>
        </p:nvSpPr>
        <p:spPr>
          <a:xfrm>
            <a:off x="1986770" y="259991"/>
            <a:ext cx="9892521" cy="830997"/>
          </a:xfrm>
          <a:prstGeom prst="rect">
            <a:avLst/>
          </a:prstGeom>
          <a:solidFill>
            <a:schemeClr val="accent6">
              <a:lumMod val="60000"/>
              <a:lumOff val="40000"/>
            </a:schemeClr>
          </a:solidFill>
        </p:spPr>
        <p:style>
          <a:lnRef idx="3">
            <a:schemeClr val="lt1"/>
          </a:lnRef>
          <a:fillRef idx="1">
            <a:schemeClr val="accent4"/>
          </a:fillRef>
          <a:effectRef idx="1">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dirty="0" smtClean="0">
                <a:latin typeface="Calibri Light"/>
                <a:cs typeface="Calibri Light"/>
              </a:rPr>
              <a:t>Oxford Owl</a:t>
            </a:r>
            <a:endParaRPr lang="en-US" sz="4800" dirty="0">
              <a:latin typeface="Calibri Light"/>
              <a:cs typeface="Calibri Light"/>
            </a:endParaRPr>
          </a:p>
        </p:txBody>
      </p:sp>
      <p:sp>
        <p:nvSpPr>
          <p:cNvPr id="2" name="Rectangle 1"/>
          <p:cNvSpPr/>
          <p:nvPr/>
        </p:nvSpPr>
        <p:spPr>
          <a:xfrm>
            <a:off x="1814732" y="1852157"/>
            <a:ext cx="7507756" cy="3153684"/>
          </a:xfrm>
          <a:prstGeom prst="rect">
            <a:avLst/>
          </a:prstGeom>
        </p:spPr>
        <p:txBody>
          <a:bodyPr wrap="square">
            <a:spAutoFit/>
          </a:bodyPr>
          <a:lstStyle/>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smtClean="0">
                <a:ln>
                  <a:noFill/>
                </a:ln>
                <a:solidFill>
                  <a:prstClr val="black"/>
                </a:solidFill>
                <a:effectLst/>
                <a:uLnTx/>
                <a:uFillTx/>
              </a:rPr>
              <a:t>Website to support teaching of RWI</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smtClean="0">
                <a:ln>
                  <a:noFill/>
                </a:ln>
                <a:solidFill>
                  <a:prstClr val="black"/>
                </a:solidFill>
                <a:effectLst/>
                <a:uLnTx/>
                <a:uFillTx/>
              </a:rPr>
              <a:t>Hundreds of free reading books</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smtClean="0">
                <a:ln>
                  <a:noFill/>
                </a:ln>
                <a:solidFill>
                  <a:prstClr val="black"/>
                </a:solidFill>
                <a:effectLst/>
                <a:uLnTx/>
                <a:uFillTx/>
              </a:rPr>
              <a:t>Each child will receive a login</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smtClean="0">
                <a:ln>
                  <a:noFill/>
                </a:ln>
                <a:solidFill>
                  <a:prstClr val="black"/>
                </a:solidFill>
                <a:effectLst/>
                <a:uLnTx/>
                <a:uFillTx/>
              </a:rPr>
              <a:t>A book is set each week on Friday</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smtClean="0">
                <a:ln>
                  <a:noFill/>
                </a:ln>
                <a:solidFill>
                  <a:prstClr val="black"/>
                </a:solidFill>
                <a:effectLst/>
                <a:uLnTx/>
                <a:uFillTx/>
              </a:rPr>
              <a:t>We use the physical book from the following Monday – Thursday</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smtClean="0">
                <a:ln>
                  <a:noFill/>
                </a:ln>
                <a:solidFill>
                  <a:prstClr val="black"/>
                </a:solidFill>
                <a:effectLst/>
                <a:uLnTx/>
                <a:uFillTx/>
              </a:rPr>
              <a:t>Quiz/rate the book</a:t>
            </a:r>
            <a:endParaRPr kumimoji="0" lang="en-US" sz="2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5888128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5F879AC3-D4CE-493C-ADC7-06205677F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8" name="Freeform: Shape 12">
            <a:extLst>
              <a:ext uri="{FF2B5EF4-FFF2-40B4-BE49-F238E27FC236}">
                <a16:creationId xmlns:a16="http://schemas.microsoft.com/office/drawing/2014/main" id="{736F0DFD-0954-464F-BF12-DD2E6F6E03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6" name="Picture 4" descr="Logo, company name&#10;&#10;Description automatically generated">
            <a:extLst>
              <a:ext uri="{FF2B5EF4-FFF2-40B4-BE49-F238E27FC236}">
                <a16:creationId xmlns:a16="http://schemas.microsoft.com/office/drawing/2014/main" id="{9371D94D-E9EB-37E4-7BB8-4A0CBD249B9B}"/>
              </a:ext>
            </a:extLst>
          </p:cNvPr>
          <p:cNvPicPr>
            <a:picLocks noChangeAspect="1"/>
          </p:cNvPicPr>
          <p:nvPr/>
        </p:nvPicPr>
        <p:blipFill>
          <a:blip r:embed="rId3"/>
          <a:stretch>
            <a:fillRect/>
          </a:stretch>
        </p:blipFill>
        <p:spPr>
          <a:xfrm>
            <a:off x="9466956" y="4165921"/>
            <a:ext cx="2580576" cy="2580576"/>
          </a:xfrm>
          <a:prstGeom prst="rect">
            <a:avLst/>
          </a:prstGeom>
        </p:spPr>
      </p:pic>
      <p:sp>
        <p:nvSpPr>
          <p:cNvPr id="7" name="TextBox 6">
            <a:extLst>
              <a:ext uri="{FF2B5EF4-FFF2-40B4-BE49-F238E27FC236}">
                <a16:creationId xmlns:a16="http://schemas.microsoft.com/office/drawing/2014/main" id="{C019FE87-8B72-0242-034E-DB40BE13AC12}"/>
              </a:ext>
            </a:extLst>
          </p:cNvPr>
          <p:cNvSpPr txBox="1"/>
          <p:nvPr/>
        </p:nvSpPr>
        <p:spPr>
          <a:xfrm>
            <a:off x="1986770" y="259991"/>
            <a:ext cx="9892521" cy="830997"/>
          </a:xfrm>
          <a:prstGeom prst="rect">
            <a:avLst/>
          </a:prstGeom>
          <a:solidFill>
            <a:schemeClr val="accent6">
              <a:lumMod val="60000"/>
              <a:lumOff val="40000"/>
            </a:schemeClr>
          </a:solidFill>
        </p:spPr>
        <p:style>
          <a:lnRef idx="3">
            <a:schemeClr val="lt1"/>
          </a:lnRef>
          <a:fillRef idx="1">
            <a:schemeClr val="accent4"/>
          </a:fillRef>
          <a:effectRef idx="1">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dirty="0" smtClean="0">
                <a:latin typeface="Calibri Light"/>
                <a:cs typeface="Calibri Light"/>
              </a:rPr>
              <a:t>RWI – Further information</a:t>
            </a:r>
            <a:endParaRPr lang="en-US" sz="4800" dirty="0">
              <a:latin typeface="Calibri Light"/>
              <a:cs typeface="Calibri Light"/>
            </a:endParaRPr>
          </a:p>
        </p:txBody>
      </p:sp>
      <p:sp>
        <p:nvSpPr>
          <p:cNvPr id="2" name="Rectangle 1"/>
          <p:cNvSpPr/>
          <p:nvPr/>
        </p:nvSpPr>
        <p:spPr>
          <a:xfrm>
            <a:off x="2147666" y="1681598"/>
            <a:ext cx="6911927" cy="3494803"/>
          </a:xfrm>
          <a:prstGeom prst="rect">
            <a:avLst/>
          </a:prstGeom>
        </p:spPr>
        <p:txBody>
          <a:bodyPr wrap="square">
            <a:spAutoFit/>
          </a:bodyPr>
          <a:lstStyle/>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smtClean="0">
                <a:ln>
                  <a:noFill/>
                </a:ln>
                <a:solidFill>
                  <a:prstClr val="black"/>
                </a:solidFill>
                <a:effectLst/>
                <a:uLnTx/>
                <a:uFillTx/>
              </a:rPr>
              <a:t>Information videos</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smtClean="0">
                <a:ln>
                  <a:noFill/>
                </a:ln>
                <a:solidFill>
                  <a:prstClr val="black"/>
                </a:solidFill>
                <a:effectLst/>
                <a:uLnTx/>
                <a:uFillTx/>
              </a:rPr>
              <a:t>How to say sounds</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smtClean="0">
                <a:ln>
                  <a:noFill/>
                </a:ln>
                <a:solidFill>
                  <a:prstClr val="black"/>
                </a:solidFill>
                <a:effectLst/>
                <a:uLnTx/>
                <a:uFillTx/>
              </a:rPr>
              <a:t>How to blend</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smtClean="0">
                <a:ln>
                  <a:noFill/>
                </a:ln>
                <a:solidFill>
                  <a:prstClr val="black"/>
                </a:solidFill>
                <a:effectLst/>
                <a:uLnTx/>
                <a:uFillTx/>
              </a:rPr>
              <a:t>How to segment</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smtClean="0">
                <a:ln>
                  <a:noFill/>
                </a:ln>
                <a:solidFill>
                  <a:prstClr val="black"/>
                </a:solidFill>
                <a:effectLst/>
                <a:uLnTx/>
                <a:uFillTx/>
              </a:rPr>
              <a:t>Understanding phonics</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0" cap="none" spc="0" normalizeH="0" baseline="0" noProof="0" dirty="0" smtClean="0">
              <a:ln>
                <a:noFill/>
              </a:ln>
              <a:solidFill>
                <a:prstClr val="black"/>
              </a:solidFill>
              <a:effectLst/>
              <a:uLnTx/>
              <a:uFillTx/>
            </a:endParaRP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smtClean="0">
                <a:ln>
                  <a:noFill/>
                </a:ln>
                <a:solidFill>
                  <a:prstClr val="black"/>
                </a:solidFill>
                <a:effectLst/>
                <a:uLnTx/>
                <a:uFillTx/>
              </a:rPr>
              <a:t>Leave your child’s name</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smtClean="0">
                <a:ln>
                  <a:noFill/>
                </a:ln>
                <a:solidFill>
                  <a:prstClr val="black"/>
                </a:solidFill>
                <a:effectLst/>
                <a:uLnTx/>
                <a:uFillTx/>
              </a:rPr>
              <a:t>Will e-mail on Purple Mash</a:t>
            </a:r>
            <a:endParaRPr kumimoji="0" lang="en-US" sz="2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1737044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5F879AC3-D4CE-493C-ADC7-06205677F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8" name="Freeform: Shape 12">
            <a:extLst>
              <a:ext uri="{FF2B5EF4-FFF2-40B4-BE49-F238E27FC236}">
                <a16:creationId xmlns:a16="http://schemas.microsoft.com/office/drawing/2014/main" id="{736F0DFD-0954-464F-BF12-DD2E6F6E03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6" name="Picture 4" descr="Logo, company name&#10;&#10;Description automatically generated">
            <a:extLst>
              <a:ext uri="{FF2B5EF4-FFF2-40B4-BE49-F238E27FC236}">
                <a16:creationId xmlns:a16="http://schemas.microsoft.com/office/drawing/2014/main" id="{9371D94D-E9EB-37E4-7BB8-4A0CBD249B9B}"/>
              </a:ext>
            </a:extLst>
          </p:cNvPr>
          <p:cNvPicPr>
            <a:picLocks noChangeAspect="1"/>
          </p:cNvPicPr>
          <p:nvPr/>
        </p:nvPicPr>
        <p:blipFill>
          <a:blip r:embed="rId3"/>
          <a:stretch>
            <a:fillRect/>
          </a:stretch>
        </p:blipFill>
        <p:spPr>
          <a:xfrm>
            <a:off x="9466956" y="4165921"/>
            <a:ext cx="2580576" cy="2580576"/>
          </a:xfrm>
          <a:prstGeom prst="rect">
            <a:avLst/>
          </a:prstGeom>
        </p:spPr>
      </p:pic>
      <p:sp>
        <p:nvSpPr>
          <p:cNvPr id="7" name="TextBox 6">
            <a:extLst>
              <a:ext uri="{FF2B5EF4-FFF2-40B4-BE49-F238E27FC236}">
                <a16:creationId xmlns:a16="http://schemas.microsoft.com/office/drawing/2014/main" id="{C019FE87-8B72-0242-034E-DB40BE13AC12}"/>
              </a:ext>
            </a:extLst>
          </p:cNvPr>
          <p:cNvSpPr txBox="1"/>
          <p:nvPr/>
        </p:nvSpPr>
        <p:spPr>
          <a:xfrm>
            <a:off x="1986770" y="259991"/>
            <a:ext cx="9892521" cy="830997"/>
          </a:xfrm>
          <a:prstGeom prst="rect">
            <a:avLst/>
          </a:prstGeom>
          <a:solidFill>
            <a:schemeClr val="accent2">
              <a:lumMod val="60000"/>
              <a:lumOff val="40000"/>
            </a:schemeClr>
          </a:solidFill>
        </p:spPr>
        <p:style>
          <a:lnRef idx="3">
            <a:schemeClr val="lt1"/>
          </a:lnRef>
          <a:fillRef idx="1">
            <a:schemeClr val="accent4"/>
          </a:fillRef>
          <a:effectRef idx="1">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dirty="0">
                <a:latin typeface="Calibri Light"/>
                <a:cs typeface="Calibri"/>
              </a:rPr>
              <a:t>Routines</a:t>
            </a:r>
            <a:endParaRPr lang="en-US" sz="4800" dirty="0">
              <a:latin typeface="Calibri Light"/>
              <a:cs typeface="Calibri Light"/>
            </a:endParaRPr>
          </a:p>
        </p:txBody>
      </p:sp>
      <p:sp>
        <p:nvSpPr>
          <p:cNvPr id="3" name="TextBox 2">
            <a:extLst>
              <a:ext uri="{FF2B5EF4-FFF2-40B4-BE49-F238E27FC236}">
                <a16:creationId xmlns:a16="http://schemas.microsoft.com/office/drawing/2014/main" id="{7414D59D-42DD-D419-7723-922163D312D0}"/>
              </a:ext>
            </a:extLst>
          </p:cNvPr>
          <p:cNvSpPr txBox="1"/>
          <p:nvPr/>
        </p:nvSpPr>
        <p:spPr>
          <a:xfrm>
            <a:off x="2186350" y="1732422"/>
            <a:ext cx="6049992" cy="38882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lvl="0" indent="-342900" defTabSz="457200" fontAlgn="base">
              <a:spcBef>
                <a:spcPts val="1000"/>
              </a:spcBef>
              <a:spcAft>
                <a:spcPct val="0"/>
              </a:spcAft>
              <a:buClr>
                <a:srgbClr val="5FCBEF"/>
              </a:buClr>
              <a:buSzPct val="80000"/>
              <a:buFont typeface="Arial" panose="020B0604020202020204" pitchFamily="34" charset="0"/>
              <a:buChar char="•"/>
            </a:pPr>
            <a:r>
              <a:rPr lang="en-GB" altLang="en-US" sz="2000" dirty="0">
                <a:solidFill>
                  <a:srgbClr val="404040"/>
                </a:solidFill>
                <a:latin typeface="XCCW Joined 1a" pitchFamily="66" charset="0"/>
              </a:rPr>
              <a:t>Coming into school</a:t>
            </a:r>
          </a:p>
          <a:p>
            <a:pPr marL="342900" lvl="0" indent="-342900" defTabSz="457200" fontAlgn="base">
              <a:spcBef>
                <a:spcPts val="1000"/>
              </a:spcBef>
              <a:spcAft>
                <a:spcPct val="0"/>
              </a:spcAft>
              <a:buClr>
                <a:srgbClr val="5FCBEF"/>
              </a:buClr>
              <a:buSzPct val="80000"/>
              <a:buFont typeface="Wingdings 3" panose="05040102010807070707" pitchFamily="18" charset="2"/>
              <a:buChar char=""/>
            </a:pPr>
            <a:endParaRPr lang="en-GB" altLang="en-US" sz="2000" dirty="0">
              <a:solidFill>
                <a:srgbClr val="404040"/>
              </a:solidFill>
              <a:latin typeface="XCCW Joined 1a" pitchFamily="66" charset="0"/>
            </a:endParaRPr>
          </a:p>
          <a:p>
            <a:pPr marL="342900" lvl="0" indent="-342900" defTabSz="457200" fontAlgn="base">
              <a:spcBef>
                <a:spcPts val="1000"/>
              </a:spcBef>
              <a:spcAft>
                <a:spcPct val="0"/>
              </a:spcAft>
              <a:buClr>
                <a:srgbClr val="5FCBEF"/>
              </a:buClr>
              <a:buSzPct val="80000"/>
              <a:buFont typeface="Arial" panose="020B0604020202020204" pitchFamily="34" charset="0"/>
              <a:buChar char="•"/>
            </a:pPr>
            <a:r>
              <a:rPr lang="en-GB" altLang="en-US" sz="2000" dirty="0">
                <a:solidFill>
                  <a:srgbClr val="404040"/>
                </a:solidFill>
                <a:latin typeface="XCCW Joined 1a" pitchFamily="66" charset="0"/>
              </a:rPr>
              <a:t>Classes</a:t>
            </a:r>
          </a:p>
          <a:p>
            <a:pPr marL="342900" lvl="0" indent="-342900" defTabSz="457200" fontAlgn="base">
              <a:spcBef>
                <a:spcPts val="1000"/>
              </a:spcBef>
              <a:spcAft>
                <a:spcPct val="0"/>
              </a:spcAft>
              <a:buClr>
                <a:srgbClr val="5FCBEF"/>
              </a:buClr>
              <a:buSzPct val="80000"/>
              <a:buFont typeface="Wingdings 3" panose="05040102010807070707" pitchFamily="18" charset="2"/>
              <a:buChar char=""/>
            </a:pPr>
            <a:endParaRPr lang="en-GB" altLang="en-US" sz="2000" dirty="0">
              <a:solidFill>
                <a:srgbClr val="404040"/>
              </a:solidFill>
              <a:latin typeface="XCCW Joined 1a" pitchFamily="66" charset="0"/>
            </a:endParaRPr>
          </a:p>
          <a:p>
            <a:pPr marL="342900" lvl="0" indent="-342900" defTabSz="457200" fontAlgn="base">
              <a:spcBef>
                <a:spcPts val="1000"/>
              </a:spcBef>
              <a:spcAft>
                <a:spcPct val="0"/>
              </a:spcAft>
              <a:buClr>
                <a:srgbClr val="5FCBEF"/>
              </a:buClr>
              <a:buSzPct val="80000"/>
              <a:buFont typeface="Arial" panose="020B0604020202020204" pitchFamily="34" charset="0"/>
              <a:buChar char="•"/>
            </a:pPr>
            <a:r>
              <a:rPr lang="en-GB" altLang="en-US" sz="2000" dirty="0">
                <a:solidFill>
                  <a:srgbClr val="404040"/>
                </a:solidFill>
                <a:latin typeface="XCCW Joined 1a" pitchFamily="66" charset="0"/>
              </a:rPr>
              <a:t>Lunch </a:t>
            </a:r>
          </a:p>
          <a:p>
            <a:pPr marL="342900" lvl="0" indent="-342900" defTabSz="457200" fontAlgn="base">
              <a:spcBef>
                <a:spcPts val="1000"/>
              </a:spcBef>
              <a:spcAft>
                <a:spcPct val="0"/>
              </a:spcAft>
              <a:buClr>
                <a:srgbClr val="5FCBEF"/>
              </a:buClr>
              <a:buSzPct val="80000"/>
              <a:buFont typeface="Wingdings 3" panose="05040102010807070707" pitchFamily="18" charset="2"/>
              <a:buChar char=""/>
            </a:pPr>
            <a:endParaRPr lang="en-GB" altLang="en-US" sz="2000" dirty="0">
              <a:solidFill>
                <a:srgbClr val="404040"/>
              </a:solidFill>
              <a:latin typeface="XCCW Joined 1a" pitchFamily="66" charset="0"/>
            </a:endParaRPr>
          </a:p>
          <a:p>
            <a:pPr marL="342900" lvl="0" indent="-342900" defTabSz="457200" fontAlgn="base">
              <a:spcBef>
                <a:spcPts val="1000"/>
              </a:spcBef>
              <a:spcAft>
                <a:spcPct val="0"/>
              </a:spcAft>
              <a:buClr>
                <a:srgbClr val="5FCBEF"/>
              </a:buClr>
              <a:buSzPct val="80000"/>
              <a:buFont typeface="Arial" panose="020B0604020202020204" pitchFamily="34" charset="0"/>
              <a:buChar char="•"/>
            </a:pPr>
            <a:r>
              <a:rPr lang="en-GB" altLang="en-US" sz="2000" dirty="0">
                <a:solidFill>
                  <a:srgbClr val="404040"/>
                </a:solidFill>
                <a:latin typeface="XCCW Joined 1a" pitchFamily="66" charset="0"/>
              </a:rPr>
              <a:t>Breaks</a:t>
            </a:r>
          </a:p>
          <a:p>
            <a:pPr marL="342900" lvl="0" indent="-342900" defTabSz="457200" fontAlgn="base">
              <a:spcBef>
                <a:spcPts val="1000"/>
              </a:spcBef>
              <a:spcAft>
                <a:spcPct val="0"/>
              </a:spcAft>
              <a:buClr>
                <a:srgbClr val="5FCBEF"/>
              </a:buClr>
              <a:buSzPct val="80000"/>
              <a:buFont typeface="Wingdings 3" panose="05040102010807070707" pitchFamily="18" charset="2"/>
              <a:buChar char=""/>
            </a:pPr>
            <a:endParaRPr lang="en-GB" altLang="en-US" sz="2000" dirty="0">
              <a:solidFill>
                <a:srgbClr val="404040"/>
              </a:solidFill>
              <a:latin typeface="XCCW Joined 1a" pitchFamily="66" charset="0"/>
            </a:endParaRPr>
          </a:p>
          <a:p>
            <a:pPr marL="342900" lvl="0" indent="-342900" defTabSz="457200" fontAlgn="base">
              <a:spcBef>
                <a:spcPts val="1000"/>
              </a:spcBef>
              <a:spcAft>
                <a:spcPct val="0"/>
              </a:spcAft>
              <a:buClr>
                <a:srgbClr val="5FCBEF"/>
              </a:buClr>
              <a:buSzPct val="80000"/>
              <a:buFont typeface="Arial" panose="020B0604020202020204" pitchFamily="34" charset="0"/>
              <a:buChar char="•"/>
            </a:pPr>
            <a:r>
              <a:rPr lang="en-GB" altLang="en-US" sz="2000" dirty="0" smtClean="0">
                <a:solidFill>
                  <a:srgbClr val="404040"/>
                </a:solidFill>
                <a:latin typeface="XCCW Joined 1a" pitchFamily="66" charset="0"/>
              </a:rPr>
              <a:t>Home </a:t>
            </a:r>
            <a:r>
              <a:rPr lang="en-GB" altLang="en-US" sz="2000" dirty="0">
                <a:solidFill>
                  <a:srgbClr val="404040"/>
                </a:solidFill>
                <a:latin typeface="XCCW Joined 1a" pitchFamily="66" charset="0"/>
              </a:rPr>
              <a:t>time</a:t>
            </a:r>
          </a:p>
        </p:txBody>
      </p:sp>
    </p:spTree>
    <p:extLst>
      <p:ext uri="{BB962C8B-B14F-4D97-AF65-F5344CB8AC3E}">
        <p14:creationId xmlns:p14="http://schemas.microsoft.com/office/powerpoint/2010/main" val="29287968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5F879AC3-D4CE-493C-ADC7-06205677F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8" name="Freeform: Shape 12">
            <a:extLst>
              <a:ext uri="{FF2B5EF4-FFF2-40B4-BE49-F238E27FC236}">
                <a16:creationId xmlns:a16="http://schemas.microsoft.com/office/drawing/2014/main" id="{736F0DFD-0954-464F-BF12-DD2E6F6E03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6" name="Picture 4" descr="Logo, company name&#10;&#10;Description automatically generated">
            <a:extLst>
              <a:ext uri="{FF2B5EF4-FFF2-40B4-BE49-F238E27FC236}">
                <a16:creationId xmlns:a16="http://schemas.microsoft.com/office/drawing/2014/main" id="{9371D94D-E9EB-37E4-7BB8-4A0CBD249B9B}"/>
              </a:ext>
            </a:extLst>
          </p:cNvPr>
          <p:cNvPicPr>
            <a:picLocks noChangeAspect="1"/>
          </p:cNvPicPr>
          <p:nvPr/>
        </p:nvPicPr>
        <p:blipFill>
          <a:blip r:embed="rId3"/>
          <a:stretch>
            <a:fillRect/>
          </a:stretch>
        </p:blipFill>
        <p:spPr>
          <a:xfrm>
            <a:off x="9466956" y="4165921"/>
            <a:ext cx="2580576" cy="2580576"/>
          </a:xfrm>
          <a:prstGeom prst="rect">
            <a:avLst/>
          </a:prstGeom>
        </p:spPr>
      </p:pic>
      <p:sp>
        <p:nvSpPr>
          <p:cNvPr id="7" name="TextBox 6">
            <a:extLst>
              <a:ext uri="{FF2B5EF4-FFF2-40B4-BE49-F238E27FC236}">
                <a16:creationId xmlns:a16="http://schemas.microsoft.com/office/drawing/2014/main" id="{C019FE87-8B72-0242-034E-DB40BE13AC12}"/>
              </a:ext>
            </a:extLst>
          </p:cNvPr>
          <p:cNvSpPr txBox="1"/>
          <p:nvPr/>
        </p:nvSpPr>
        <p:spPr>
          <a:xfrm>
            <a:off x="1986770" y="259991"/>
            <a:ext cx="9892521" cy="830997"/>
          </a:xfrm>
          <a:prstGeom prst="rect">
            <a:avLst/>
          </a:prstGeom>
          <a:solidFill>
            <a:schemeClr val="accent2">
              <a:lumMod val="60000"/>
              <a:lumOff val="40000"/>
            </a:schemeClr>
          </a:solidFill>
        </p:spPr>
        <p:style>
          <a:lnRef idx="3">
            <a:schemeClr val="lt1"/>
          </a:lnRef>
          <a:fillRef idx="1">
            <a:schemeClr val="accent4"/>
          </a:fillRef>
          <a:effectRef idx="1">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dirty="0">
                <a:latin typeface="Calibri Light"/>
                <a:cs typeface="Calibri"/>
              </a:rPr>
              <a:t>Routines</a:t>
            </a:r>
            <a:endParaRPr lang="en-US" sz="4800" dirty="0">
              <a:latin typeface="Calibri Light"/>
              <a:cs typeface="Calibri Light"/>
            </a:endParaRPr>
          </a:p>
        </p:txBody>
      </p:sp>
      <p:sp>
        <p:nvSpPr>
          <p:cNvPr id="3" name="TextBox 2">
            <a:extLst>
              <a:ext uri="{FF2B5EF4-FFF2-40B4-BE49-F238E27FC236}">
                <a16:creationId xmlns:a16="http://schemas.microsoft.com/office/drawing/2014/main" id="{7414D59D-42DD-D419-7723-922163D312D0}"/>
              </a:ext>
            </a:extLst>
          </p:cNvPr>
          <p:cNvSpPr txBox="1"/>
          <p:nvPr/>
        </p:nvSpPr>
        <p:spPr>
          <a:xfrm>
            <a:off x="2186350" y="1732422"/>
            <a:ext cx="7280606" cy="38882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lvl="0" indent="-342900" defTabSz="457200" fontAlgn="base">
              <a:spcBef>
                <a:spcPts val="1000"/>
              </a:spcBef>
              <a:spcAft>
                <a:spcPct val="0"/>
              </a:spcAft>
              <a:buClr>
                <a:srgbClr val="5FCBEF"/>
              </a:buClr>
              <a:buSzPct val="80000"/>
              <a:buFont typeface="Arial" panose="020B0604020202020204" pitchFamily="34" charset="0"/>
              <a:buChar char="•"/>
            </a:pPr>
            <a:r>
              <a:rPr lang="en-GB" altLang="en-US" sz="2000" dirty="0" smtClean="0">
                <a:solidFill>
                  <a:srgbClr val="404040"/>
                </a:solidFill>
                <a:latin typeface="XCCW Joined 1a" pitchFamily="66" charset="0"/>
              </a:rPr>
              <a:t>Reading books</a:t>
            </a:r>
          </a:p>
          <a:p>
            <a:pPr marL="342900" lvl="0" indent="-342900" defTabSz="457200" fontAlgn="base">
              <a:spcBef>
                <a:spcPts val="1000"/>
              </a:spcBef>
              <a:spcAft>
                <a:spcPct val="0"/>
              </a:spcAft>
              <a:buClr>
                <a:srgbClr val="5FCBEF"/>
              </a:buClr>
              <a:buSzPct val="80000"/>
              <a:buFont typeface="Arial" panose="020B0604020202020204" pitchFamily="34" charset="0"/>
              <a:buChar char="•"/>
            </a:pPr>
            <a:r>
              <a:rPr lang="en-GB" altLang="en-US" sz="2000" dirty="0" smtClean="0">
                <a:solidFill>
                  <a:srgbClr val="404040"/>
                </a:solidFill>
                <a:latin typeface="XCCW Joined 1a" pitchFamily="66" charset="0"/>
              </a:rPr>
              <a:t>Blue Book</a:t>
            </a:r>
          </a:p>
          <a:p>
            <a:pPr marL="342900" lvl="0" indent="-342900" defTabSz="457200" fontAlgn="base">
              <a:spcBef>
                <a:spcPts val="1000"/>
              </a:spcBef>
              <a:spcAft>
                <a:spcPct val="0"/>
              </a:spcAft>
              <a:buClr>
                <a:srgbClr val="5FCBEF"/>
              </a:buClr>
              <a:buSzPct val="80000"/>
              <a:buFont typeface="Arial" panose="020B0604020202020204" pitchFamily="34" charset="0"/>
              <a:buChar char="•"/>
            </a:pPr>
            <a:r>
              <a:rPr lang="en-GB" altLang="en-US" sz="2000" dirty="0" smtClean="0">
                <a:solidFill>
                  <a:srgbClr val="404040"/>
                </a:solidFill>
                <a:latin typeface="XCCW Joined 1a" pitchFamily="66" charset="0"/>
              </a:rPr>
              <a:t>PE- Tuesday indoor / Thursday outdoor</a:t>
            </a:r>
          </a:p>
          <a:p>
            <a:pPr marL="342900" lvl="0" indent="-342900" defTabSz="457200" fontAlgn="base">
              <a:spcBef>
                <a:spcPts val="1000"/>
              </a:spcBef>
              <a:spcAft>
                <a:spcPct val="0"/>
              </a:spcAft>
              <a:buClr>
                <a:srgbClr val="5FCBEF"/>
              </a:buClr>
              <a:buSzPct val="80000"/>
              <a:buFont typeface="Arial" panose="020B0604020202020204" pitchFamily="34" charset="0"/>
              <a:buChar char="•"/>
            </a:pPr>
            <a:r>
              <a:rPr lang="en-GB" altLang="en-US" sz="2000" dirty="0" smtClean="0">
                <a:solidFill>
                  <a:srgbClr val="404040"/>
                </a:solidFill>
                <a:latin typeface="XCCW Joined 1a" pitchFamily="66" charset="0"/>
              </a:rPr>
              <a:t>Purple Mash</a:t>
            </a:r>
          </a:p>
          <a:p>
            <a:pPr marL="342900" lvl="0" indent="-342900" defTabSz="457200" fontAlgn="base">
              <a:spcBef>
                <a:spcPts val="1000"/>
              </a:spcBef>
              <a:spcAft>
                <a:spcPct val="0"/>
              </a:spcAft>
              <a:buClr>
                <a:srgbClr val="5FCBEF"/>
              </a:buClr>
              <a:buSzPct val="80000"/>
              <a:buFont typeface="Arial" panose="020B0604020202020204" pitchFamily="34" charset="0"/>
              <a:buChar char="•"/>
            </a:pPr>
            <a:r>
              <a:rPr lang="en-GB" altLang="en-US" sz="2000" dirty="0" smtClean="0">
                <a:solidFill>
                  <a:srgbClr val="404040"/>
                </a:solidFill>
                <a:latin typeface="XCCW Joined 1a" pitchFamily="66" charset="0"/>
              </a:rPr>
              <a:t>Spellings</a:t>
            </a:r>
          </a:p>
          <a:p>
            <a:pPr marL="342900" lvl="0" indent="-342900" defTabSz="457200" fontAlgn="base">
              <a:spcBef>
                <a:spcPts val="1000"/>
              </a:spcBef>
              <a:spcAft>
                <a:spcPct val="0"/>
              </a:spcAft>
              <a:buClr>
                <a:srgbClr val="5FCBEF"/>
              </a:buClr>
              <a:buSzPct val="80000"/>
              <a:buFont typeface="Arial" panose="020B0604020202020204" pitchFamily="34" charset="0"/>
              <a:buChar char="•"/>
            </a:pPr>
            <a:r>
              <a:rPr lang="en-GB" altLang="en-US" sz="2000" dirty="0" smtClean="0">
                <a:solidFill>
                  <a:srgbClr val="404040"/>
                </a:solidFill>
                <a:latin typeface="XCCW Joined 1a" pitchFamily="66" charset="0"/>
              </a:rPr>
              <a:t>Forest school</a:t>
            </a:r>
          </a:p>
          <a:p>
            <a:pPr marL="342900" lvl="0" indent="-342900" defTabSz="457200" fontAlgn="base">
              <a:spcBef>
                <a:spcPts val="1000"/>
              </a:spcBef>
              <a:spcAft>
                <a:spcPct val="0"/>
              </a:spcAft>
              <a:buClr>
                <a:srgbClr val="5FCBEF"/>
              </a:buClr>
              <a:buSzPct val="80000"/>
              <a:buFont typeface="Arial" panose="020B0604020202020204" pitchFamily="34" charset="0"/>
              <a:buChar char="•"/>
            </a:pPr>
            <a:r>
              <a:rPr lang="en-GB" altLang="en-US" sz="2000" dirty="0" smtClean="0">
                <a:solidFill>
                  <a:srgbClr val="404040"/>
                </a:solidFill>
                <a:latin typeface="XCCW Joined 1a" pitchFamily="66" charset="0"/>
              </a:rPr>
              <a:t>Clubs</a:t>
            </a:r>
          </a:p>
          <a:p>
            <a:pPr marL="342900" lvl="0" indent="-342900" defTabSz="457200" fontAlgn="base">
              <a:spcBef>
                <a:spcPts val="1000"/>
              </a:spcBef>
              <a:spcAft>
                <a:spcPct val="0"/>
              </a:spcAft>
              <a:buClr>
                <a:srgbClr val="5FCBEF"/>
              </a:buClr>
              <a:buSzPct val="80000"/>
              <a:buFont typeface="Arial" panose="020B0604020202020204" pitchFamily="34" charset="0"/>
              <a:buChar char="•"/>
            </a:pPr>
            <a:r>
              <a:rPr lang="en-GB" altLang="en-US" sz="2000" dirty="0" smtClean="0">
                <a:solidFill>
                  <a:srgbClr val="404040"/>
                </a:solidFill>
                <a:latin typeface="XCCW Joined 1a" pitchFamily="66" charset="0"/>
              </a:rPr>
              <a:t>Trips</a:t>
            </a:r>
          </a:p>
          <a:p>
            <a:pPr marL="342900" lvl="0" indent="-342900" defTabSz="457200" fontAlgn="base">
              <a:spcBef>
                <a:spcPts val="1000"/>
              </a:spcBef>
              <a:spcAft>
                <a:spcPct val="0"/>
              </a:spcAft>
              <a:buClr>
                <a:srgbClr val="5FCBEF"/>
              </a:buClr>
              <a:buSzPct val="80000"/>
              <a:buFont typeface="Arial" panose="020B0604020202020204" pitchFamily="34" charset="0"/>
              <a:buChar char="•"/>
            </a:pPr>
            <a:r>
              <a:rPr lang="en-GB" altLang="en-US" sz="2000" dirty="0" smtClean="0">
                <a:solidFill>
                  <a:srgbClr val="404040"/>
                </a:solidFill>
                <a:latin typeface="XCCW Joined 1a" pitchFamily="66" charset="0"/>
              </a:rPr>
              <a:t>Homework </a:t>
            </a:r>
            <a:endParaRPr lang="en-GB" altLang="en-US" sz="2000" dirty="0">
              <a:solidFill>
                <a:srgbClr val="404040"/>
              </a:solidFill>
              <a:latin typeface="XCCW Joined 1a" pitchFamily="66" charset="0"/>
            </a:endParaRPr>
          </a:p>
        </p:txBody>
      </p:sp>
    </p:spTree>
    <p:extLst>
      <p:ext uri="{BB962C8B-B14F-4D97-AF65-F5344CB8AC3E}">
        <p14:creationId xmlns:p14="http://schemas.microsoft.com/office/powerpoint/2010/main" val="32480756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5F879AC3-D4CE-493C-ADC7-06205677F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8" name="Freeform: Shape 12">
            <a:extLst>
              <a:ext uri="{FF2B5EF4-FFF2-40B4-BE49-F238E27FC236}">
                <a16:creationId xmlns:a16="http://schemas.microsoft.com/office/drawing/2014/main" id="{736F0DFD-0954-464F-BF12-DD2E6F6E03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6" name="Picture 4" descr="Logo, company name&#10;&#10;Description automatically generated">
            <a:extLst>
              <a:ext uri="{FF2B5EF4-FFF2-40B4-BE49-F238E27FC236}">
                <a16:creationId xmlns:a16="http://schemas.microsoft.com/office/drawing/2014/main" id="{9371D94D-E9EB-37E4-7BB8-4A0CBD249B9B}"/>
              </a:ext>
            </a:extLst>
          </p:cNvPr>
          <p:cNvPicPr>
            <a:picLocks noChangeAspect="1"/>
          </p:cNvPicPr>
          <p:nvPr/>
        </p:nvPicPr>
        <p:blipFill>
          <a:blip r:embed="rId3"/>
          <a:stretch>
            <a:fillRect/>
          </a:stretch>
        </p:blipFill>
        <p:spPr>
          <a:xfrm>
            <a:off x="9466956" y="4165921"/>
            <a:ext cx="2580576" cy="2580576"/>
          </a:xfrm>
          <a:prstGeom prst="rect">
            <a:avLst/>
          </a:prstGeom>
        </p:spPr>
      </p:pic>
      <p:sp>
        <p:nvSpPr>
          <p:cNvPr id="7" name="TextBox 6">
            <a:extLst>
              <a:ext uri="{FF2B5EF4-FFF2-40B4-BE49-F238E27FC236}">
                <a16:creationId xmlns:a16="http://schemas.microsoft.com/office/drawing/2014/main" id="{C019FE87-8B72-0242-034E-DB40BE13AC12}"/>
              </a:ext>
            </a:extLst>
          </p:cNvPr>
          <p:cNvSpPr txBox="1"/>
          <p:nvPr/>
        </p:nvSpPr>
        <p:spPr>
          <a:xfrm>
            <a:off x="1986770" y="259991"/>
            <a:ext cx="9892521" cy="830997"/>
          </a:xfrm>
          <a:prstGeom prst="rect">
            <a:avLst/>
          </a:prstGeom>
          <a:solidFill>
            <a:schemeClr val="accent2">
              <a:lumMod val="60000"/>
              <a:lumOff val="40000"/>
            </a:schemeClr>
          </a:solidFill>
        </p:spPr>
        <p:style>
          <a:lnRef idx="3">
            <a:schemeClr val="lt1"/>
          </a:lnRef>
          <a:fillRef idx="1">
            <a:schemeClr val="accent4"/>
          </a:fillRef>
          <a:effectRef idx="1">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dirty="0" smtClean="0">
                <a:latin typeface="Calibri Light"/>
                <a:cs typeface="Calibri"/>
              </a:rPr>
              <a:t>Homework</a:t>
            </a:r>
            <a:endParaRPr lang="en-US" sz="4800" dirty="0">
              <a:latin typeface="Calibri Light"/>
              <a:cs typeface="Calibri Light"/>
            </a:endParaRPr>
          </a:p>
        </p:txBody>
      </p:sp>
      <p:pic>
        <p:nvPicPr>
          <p:cNvPr id="2" name="Picture 1"/>
          <p:cNvPicPr>
            <a:picLocks noChangeAspect="1"/>
          </p:cNvPicPr>
          <p:nvPr/>
        </p:nvPicPr>
        <p:blipFill>
          <a:blip r:embed="rId4"/>
          <a:stretch>
            <a:fillRect/>
          </a:stretch>
        </p:blipFill>
        <p:spPr>
          <a:xfrm>
            <a:off x="780404" y="1350979"/>
            <a:ext cx="9995448" cy="4779830"/>
          </a:xfrm>
          <a:prstGeom prst="rect">
            <a:avLst/>
          </a:prstGeom>
        </p:spPr>
      </p:pic>
    </p:spTree>
    <p:extLst>
      <p:ext uri="{BB962C8B-B14F-4D97-AF65-F5344CB8AC3E}">
        <p14:creationId xmlns:p14="http://schemas.microsoft.com/office/powerpoint/2010/main" val="20869344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5F879AC3-D4CE-493C-ADC7-06205677F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8" name="Freeform: Shape 12">
            <a:extLst>
              <a:ext uri="{FF2B5EF4-FFF2-40B4-BE49-F238E27FC236}">
                <a16:creationId xmlns:a16="http://schemas.microsoft.com/office/drawing/2014/main" id="{736F0DFD-0954-464F-BF12-DD2E6F6E03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6" name="Picture 4" descr="Logo, company name&#10;&#10;Description automatically generated">
            <a:extLst>
              <a:ext uri="{FF2B5EF4-FFF2-40B4-BE49-F238E27FC236}">
                <a16:creationId xmlns:a16="http://schemas.microsoft.com/office/drawing/2014/main" id="{9371D94D-E9EB-37E4-7BB8-4A0CBD249B9B}"/>
              </a:ext>
            </a:extLst>
          </p:cNvPr>
          <p:cNvPicPr>
            <a:picLocks noChangeAspect="1"/>
          </p:cNvPicPr>
          <p:nvPr/>
        </p:nvPicPr>
        <p:blipFill>
          <a:blip r:embed="rId3"/>
          <a:stretch>
            <a:fillRect/>
          </a:stretch>
        </p:blipFill>
        <p:spPr>
          <a:xfrm>
            <a:off x="9466956" y="4165921"/>
            <a:ext cx="2580576" cy="2580576"/>
          </a:xfrm>
          <a:prstGeom prst="rect">
            <a:avLst/>
          </a:prstGeom>
        </p:spPr>
      </p:pic>
      <p:sp>
        <p:nvSpPr>
          <p:cNvPr id="7" name="TextBox 6">
            <a:extLst>
              <a:ext uri="{FF2B5EF4-FFF2-40B4-BE49-F238E27FC236}">
                <a16:creationId xmlns:a16="http://schemas.microsoft.com/office/drawing/2014/main" id="{C019FE87-8B72-0242-034E-DB40BE13AC12}"/>
              </a:ext>
            </a:extLst>
          </p:cNvPr>
          <p:cNvSpPr txBox="1"/>
          <p:nvPr/>
        </p:nvSpPr>
        <p:spPr>
          <a:xfrm>
            <a:off x="1986770" y="259991"/>
            <a:ext cx="9892521" cy="830997"/>
          </a:xfrm>
          <a:prstGeom prst="rect">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dirty="0" smtClean="0">
                <a:latin typeface="Calibri Light"/>
                <a:cs typeface="Calibri"/>
              </a:rPr>
              <a:t>Requests</a:t>
            </a:r>
            <a:endParaRPr lang="en-US" sz="4800" dirty="0">
              <a:latin typeface="Calibri Light"/>
              <a:cs typeface="Calibri Light"/>
            </a:endParaRPr>
          </a:p>
        </p:txBody>
      </p:sp>
      <p:sp>
        <p:nvSpPr>
          <p:cNvPr id="3" name="TextBox 2">
            <a:extLst>
              <a:ext uri="{FF2B5EF4-FFF2-40B4-BE49-F238E27FC236}">
                <a16:creationId xmlns:a16="http://schemas.microsoft.com/office/drawing/2014/main" id="{7414D59D-42DD-D419-7723-922163D312D0}"/>
              </a:ext>
            </a:extLst>
          </p:cNvPr>
          <p:cNvSpPr txBox="1"/>
          <p:nvPr/>
        </p:nvSpPr>
        <p:spPr>
          <a:xfrm>
            <a:off x="2186350" y="1732422"/>
            <a:ext cx="6049992" cy="30162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lvl="0" indent="-342900" defTabSz="457200" fontAlgn="base">
              <a:spcBef>
                <a:spcPts val="1000"/>
              </a:spcBef>
              <a:spcAft>
                <a:spcPct val="0"/>
              </a:spcAft>
              <a:buClr>
                <a:srgbClr val="5FCBEF"/>
              </a:buClr>
              <a:buSzPct val="80000"/>
              <a:buFont typeface="Arial" panose="020B0604020202020204" pitchFamily="34" charset="0"/>
              <a:buChar char="•"/>
            </a:pPr>
            <a:r>
              <a:rPr lang="en-GB" altLang="en-US" sz="2000" dirty="0" smtClean="0">
                <a:solidFill>
                  <a:srgbClr val="404040"/>
                </a:solidFill>
                <a:latin typeface="XCCW Joined 1a" pitchFamily="66" charset="0"/>
              </a:rPr>
              <a:t>Personal belongings</a:t>
            </a:r>
          </a:p>
          <a:p>
            <a:pPr marL="342900" lvl="0" indent="-342900" defTabSz="457200" fontAlgn="base">
              <a:spcBef>
                <a:spcPts val="1000"/>
              </a:spcBef>
              <a:spcAft>
                <a:spcPct val="0"/>
              </a:spcAft>
              <a:buClr>
                <a:srgbClr val="5FCBEF"/>
              </a:buClr>
              <a:buSzPct val="80000"/>
              <a:buFont typeface="Arial" panose="020B0604020202020204" pitchFamily="34" charset="0"/>
              <a:buChar char="•"/>
            </a:pPr>
            <a:r>
              <a:rPr lang="en-GB" altLang="en-US" sz="2000" dirty="0" smtClean="0">
                <a:solidFill>
                  <a:srgbClr val="404040"/>
                </a:solidFill>
                <a:latin typeface="XCCW Joined 1a" pitchFamily="66" charset="0"/>
              </a:rPr>
              <a:t>Snacks</a:t>
            </a:r>
          </a:p>
          <a:p>
            <a:pPr marL="342900" lvl="0" indent="-342900" defTabSz="457200" fontAlgn="base">
              <a:spcBef>
                <a:spcPts val="1000"/>
              </a:spcBef>
              <a:spcAft>
                <a:spcPct val="0"/>
              </a:spcAft>
              <a:buClr>
                <a:srgbClr val="5FCBEF"/>
              </a:buClr>
              <a:buSzPct val="80000"/>
              <a:buFont typeface="Arial" panose="020B0604020202020204" pitchFamily="34" charset="0"/>
              <a:buChar char="•"/>
            </a:pPr>
            <a:r>
              <a:rPr lang="en-GB" altLang="en-US" sz="2000" dirty="0" smtClean="0">
                <a:solidFill>
                  <a:srgbClr val="404040"/>
                </a:solidFill>
                <a:latin typeface="XCCW Joined 1a" pitchFamily="66" charset="0"/>
              </a:rPr>
              <a:t>Clothing</a:t>
            </a:r>
          </a:p>
          <a:p>
            <a:pPr marL="342900" lvl="0" indent="-342900" defTabSz="457200" fontAlgn="base">
              <a:spcBef>
                <a:spcPts val="1000"/>
              </a:spcBef>
              <a:spcAft>
                <a:spcPct val="0"/>
              </a:spcAft>
              <a:buClr>
                <a:srgbClr val="5FCBEF"/>
              </a:buClr>
              <a:buSzPct val="80000"/>
              <a:buFont typeface="Arial" panose="020B0604020202020204" pitchFamily="34" charset="0"/>
              <a:buChar char="•"/>
            </a:pPr>
            <a:r>
              <a:rPr lang="en-GB" altLang="en-US" sz="2000" dirty="0" smtClean="0">
                <a:solidFill>
                  <a:srgbClr val="404040"/>
                </a:solidFill>
                <a:latin typeface="XCCW Joined 1a" pitchFamily="66" charset="0"/>
              </a:rPr>
              <a:t>Lost property</a:t>
            </a:r>
          </a:p>
          <a:p>
            <a:pPr marL="342900" lvl="0" indent="-342900" defTabSz="457200" fontAlgn="base">
              <a:spcBef>
                <a:spcPts val="1000"/>
              </a:spcBef>
              <a:spcAft>
                <a:spcPct val="0"/>
              </a:spcAft>
              <a:buClr>
                <a:srgbClr val="5FCBEF"/>
              </a:buClr>
              <a:buSzPct val="80000"/>
              <a:buFont typeface="Arial" panose="020B0604020202020204" pitchFamily="34" charset="0"/>
              <a:buChar char="•"/>
            </a:pPr>
            <a:r>
              <a:rPr lang="en-GB" altLang="en-US" sz="2000" dirty="0" smtClean="0">
                <a:solidFill>
                  <a:srgbClr val="404040"/>
                </a:solidFill>
                <a:latin typeface="XCCW Joined 1a" pitchFamily="66" charset="0"/>
              </a:rPr>
              <a:t>Jewellery </a:t>
            </a:r>
            <a:r>
              <a:rPr lang="en-GB" altLang="en-US" sz="2000" dirty="0" err="1" smtClean="0">
                <a:solidFill>
                  <a:srgbClr val="404040"/>
                </a:solidFill>
                <a:latin typeface="XCCW Joined 1a" pitchFamily="66" charset="0"/>
              </a:rPr>
              <a:t>etc</a:t>
            </a:r>
            <a:endParaRPr lang="en-GB" altLang="en-US" sz="2000" dirty="0" smtClean="0">
              <a:solidFill>
                <a:srgbClr val="404040"/>
              </a:solidFill>
              <a:latin typeface="XCCW Joined 1a" pitchFamily="66" charset="0"/>
            </a:endParaRPr>
          </a:p>
          <a:p>
            <a:pPr marL="342900" lvl="0" indent="-342900" defTabSz="457200" fontAlgn="base">
              <a:spcBef>
                <a:spcPts val="1000"/>
              </a:spcBef>
              <a:spcAft>
                <a:spcPct val="0"/>
              </a:spcAft>
              <a:buClr>
                <a:srgbClr val="5FCBEF"/>
              </a:buClr>
              <a:buSzPct val="80000"/>
              <a:buFont typeface="Arial" panose="020B0604020202020204" pitchFamily="34" charset="0"/>
              <a:buChar char="•"/>
            </a:pPr>
            <a:r>
              <a:rPr lang="en-GB" altLang="en-US" sz="2000" dirty="0" smtClean="0">
                <a:solidFill>
                  <a:srgbClr val="404040"/>
                </a:solidFill>
                <a:latin typeface="XCCW Joined 1a" pitchFamily="66" charset="0"/>
              </a:rPr>
              <a:t>Milk</a:t>
            </a:r>
          </a:p>
          <a:p>
            <a:pPr marL="342900" lvl="0" indent="-342900" defTabSz="457200" fontAlgn="base">
              <a:spcBef>
                <a:spcPts val="1000"/>
              </a:spcBef>
              <a:spcAft>
                <a:spcPct val="0"/>
              </a:spcAft>
              <a:buClr>
                <a:srgbClr val="5FCBEF"/>
              </a:buClr>
              <a:buSzPct val="80000"/>
              <a:buFont typeface="Arial" panose="020B0604020202020204" pitchFamily="34" charset="0"/>
              <a:buChar char="•"/>
            </a:pPr>
            <a:endParaRPr lang="en-GB" altLang="en-US" sz="2000" dirty="0">
              <a:solidFill>
                <a:srgbClr val="404040"/>
              </a:solidFill>
              <a:latin typeface="XCCW Joined 1a" pitchFamily="66" charset="0"/>
            </a:endParaRPr>
          </a:p>
        </p:txBody>
      </p:sp>
    </p:spTree>
    <p:extLst>
      <p:ext uri="{BB962C8B-B14F-4D97-AF65-F5344CB8AC3E}">
        <p14:creationId xmlns:p14="http://schemas.microsoft.com/office/powerpoint/2010/main" val="5833085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5F879AC3-D4CE-493C-ADC7-06205677F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8" name="Freeform: Shape 12">
            <a:extLst>
              <a:ext uri="{FF2B5EF4-FFF2-40B4-BE49-F238E27FC236}">
                <a16:creationId xmlns:a16="http://schemas.microsoft.com/office/drawing/2014/main" id="{736F0DFD-0954-464F-BF12-DD2E6F6E03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6" name="Picture 4" descr="Logo, company name&#10;&#10;Description automatically generated">
            <a:extLst>
              <a:ext uri="{FF2B5EF4-FFF2-40B4-BE49-F238E27FC236}">
                <a16:creationId xmlns:a16="http://schemas.microsoft.com/office/drawing/2014/main" id="{9371D94D-E9EB-37E4-7BB8-4A0CBD249B9B}"/>
              </a:ext>
            </a:extLst>
          </p:cNvPr>
          <p:cNvPicPr>
            <a:picLocks noChangeAspect="1"/>
          </p:cNvPicPr>
          <p:nvPr/>
        </p:nvPicPr>
        <p:blipFill>
          <a:blip r:embed="rId3"/>
          <a:stretch>
            <a:fillRect/>
          </a:stretch>
        </p:blipFill>
        <p:spPr>
          <a:xfrm>
            <a:off x="9466956" y="4165921"/>
            <a:ext cx="2580576" cy="2580576"/>
          </a:xfrm>
          <a:prstGeom prst="rect">
            <a:avLst/>
          </a:prstGeom>
        </p:spPr>
      </p:pic>
      <p:sp>
        <p:nvSpPr>
          <p:cNvPr id="7" name="TextBox 6">
            <a:extLst>
              <a:ext uri="{FF2B5EF4-FFF2-40B4-BE49-F238E27FC236}">
                <a16:creationId xmlns:a16="http://schemas.microsoft.com/office/drawing/2014/main" id="{C019FE87-8B72-0242-034E-DB40BE13AC12}"/>
              </a:ext>
            </a:extLst>
          </p:cNvPr>
          <p:cNvSpPr txBox="1"/>
          <p:nvPr/>
        </p:nvSpPr>
        <p:spPr>
          <a:xfrm>
            <a:off x="1986770" y="259991"/>
            <a:ext cx="9892521" cy="830997"/>
          </a:xfrm>
          <a:prstGeom prst="rect">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dirty="0" err="1">
                <a:latin typeface="Calibri Light"/>
                <a:cs typeface="Calibri"/>
              </a:rPr>
              <a:t>Northburn</a:t>
            </a:r>
            <a:r>
              <a:rPr lang="en-US" sz="4800" dirty="0">
                <a:latin typeface="Calibri Light"/>
                <a:cs typeface="Calibri"/>
              </a:rPr>
              <a:t> Values</a:t>
            </a:r>
            <a:endParaRPr lang="en-US" sz="4800" dirty="0">
              <a:latin typeface="Calibri Light"/>
              <a:cs typeface="Calibri Light"/>
            </a:endParaRPr>
          </a:p>
        </p:txBody>
      </p:sp>
      <p:sp>
        <p:nvSpPr>
          <p:cNvPr id="2" name="TextBox 1">
            <a:extLst>
              <a:ext uri="{FF2B5EF4-FFF2-40B4-BE49-F238E27FC236}">
                <a16:creationId xmlns:a16="http://schemas.microsoft.com/office/drawing/2014/main" id="{069398A6-9853-F4D9-B535-DEFC56D228E5}"/>
              </a:ext>
            </a:extLst>
          </p:cNvPr>
          <p:cNvSpPr txBox="1"/>
          <p:nvPr/>
        </p:nvSpPr>
        <p:spPr>
          <a:xfrm>
            <a:off x="1906438" y="1360098"/>
            <a:ext cx="9558731"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a:solidFill>
                  <a:schemeClr val="accent5">
                    <a:lumMod val="50000"/>
                  </a:schemeClr>
                </a:solidFill>
                <a:cs typeface="Calibri"/>
              </a:rPr>
              <a:t>Be ambitious</a:t>
            </a:r>
          </a:p>
          <a:p>
            <a:r>
              <a:rPr lang="en-US" sz="4400" dirty="0">
                <a:solidFill>
                  <a:schemeClr val="accent5">
                    <a:lumMod val="50000"/>
                  </a:schemeClr>
                </a:solidFill>
                <a:cs typeface="Calibri"/>
              </a:rPr>
              <a:t>Be inquisitive</a:t>
            </a:r>
          </a:p>
          <a:p>
            <a:r>
              <a:rPr lang="en-US" sz="4400" dirty="0">
                <a:solidFill>
                  <a:schemeClr val="accent5">
                    <a:lumMod val="50000"/>
                  </a:schemeClr>
                </a:solidFill>
                <a:cs typeface="Calibri"/>
              </a:rPr>
              <a:t>Be respectful</a:t>
            </a:r>
          </a:p>
          <a:p>
            <a:r>
              <a:rPr lang="en-US" sz="4400" dirty="0">
                <a:solidFill>
                  <a:schemeClr val="accent5">
                    <a:lumMod val="50000"/>
                  </a:schemeClr>
                </a:solidFill>
                <a:cs typeface="Calibri"/>
              </a:rPr>
              <a:t>Be resilient</a:t>
            </a:r>
            <a:r>
              <a:rPr lang="en-US" sz="4400" dirty="0">
                <a:cs typeface="Calibri"/>
              </a:rPr>
              <a:t> </a:t>
            </a:r>
            <a:endParaRPr lang="en-US" sz="4400" dirty="0" smtClean="0">
              <a:cs typeface="Calibri"/>
            </a:endParaRPr>
          </a:p>
          <a:p>
            <a:endParaRPr lang="en-US" sz="4400" dirty="0">
              <a:cs typeface="Calibri"/>
            </a:endParaRPr>
          </a:p>
          <a:p>
            <a:endParaRPr lang="en-US" sz="4400" dirty="0">
              <a:cs typeface="Calibri"/>
            </a:endParaRPr>
          </a:p>
        </p:txBody>
      </p:sp>
    </p:spTree>
    <p:extLst>
      <p:ext uri="{BB962C8B-B14F-4D97-AF65-F5344CB8AC3E}">
        <p14:creationId xmlns:p14="http://schemas.microsoft.com/office/powerpoint/2010/main" val="15136245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5F879AC3-D4CE-493C-ADC7-06205677F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8" name="Freeform: Shape 12">
            <a:extLst>
              <a:ext uri="{FF2B5EF4-FFF2-40B4-BE49-F238E27FC236}">
                <a16:creationId xmlns:a16="http://schemas.microsoft.com/office/drawing/2014/main" id="{736F0DFD-0954-464F-BF12-DD2E6F6E03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6" name="Picture 4" descr="Logo, company name&#10;&#10;Description automatically generated">
            <a:extLst>
              <a:ext uri="{FF2B5EF4-FFF2-40B4-BE49-F238E27FC236}">
                <a16:creationId xmlns:a16="http://schemas.microsoft.com/office/drawing/2014/main" id="{9371D94D-E9EB-37E4-7BB8-4A0CBD249B9B}"/>
              </a:ext>
            </a:extLst>
          </p:cNvPr>
          <p:cNvPicPr>
            <a:picLocks noChangeAspect="1"/>
          </p:cNvPicPr>
          <p:nvPr/>
        </p:nvPicPr>
        <p:blipFill>
          <a:blip r:embed="rId3"/>
          <a:stretch>
            <a:fillRect/>
          </a:stretch>
        </p:blipFill>
        <p:spPr>
          <a:xfrm>
            <a:off x="9466956" y="4165921"/>
            <a:ext cx="2580576" cy="2580576"/>
          </a:xfrm>
          <a:prstGeom prst="rect">
            <a:avLst/>
          </a:prstGeom>
        </p:spPr>
      </p:pic>
      <p:sp>
        <p:nvSpPr>
          <p:cNvPr id="7" name="TextBox 6">
            <a:extLst>
              <a:ext uri="{FF2B5EF4-FFF2-40B4-BE49-F238E27FC236}">
                <a16:creationId xmlns:a16="http://schemas.microsoft.com/office/drawing/2014/main" id="{C019FE87-8B72-0242-034E-DB40BE13AC12}"/>
              </a:ext>
            </a:extLst>
          </p:cNvPr>
          <p:cNvSpPr txBox="1"/>
          <p:nvPr/>
        </p:nvSpPr>
        <p:spPr>
          <a:xfrm>
            <a:off x="1986770" y="259991"/>
            <a:ext cx="9892521" cy="830997"/>
          </a:xfrm>
          <a:prstGeom prst="rect">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dirty="0">
                <a:latin typeface="Calibri Light"/>
                <a:cs typeface="Calibri"/>
              </a:rPr>
              <a:t>Challenge Award</a:t>
            </a:r>
          </a:p>
        </p:txBody>
      </p:sp>
      <p:sp>
        <p:nvSpPr>
          <p:cNvPr id="12" name="TextBox 11">
            <a:extLst>
              <a:ext uri="{FF2B5EF4-FFF2-40B4-BE49-F238E27FC236}">
                <a16:creationId xmlns:a16="http://schemas.microsoft.com/office/drawing/2014/main" id="{BFD48EEE-C117-AEB9-E812-D386196F0720}"/>
              </a:ext>
            </a:extLst>
          </p:cNvPr>
          <p:cNvSpPr txBox="1"/>
          <p:nvPr/>
        </p:nvSpPr>
        <p:spPr>
          <a:xfrm>
            <a:off x="1892060" y="1259457"/>
            <a:ext cx="387901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dirty="0">
                <a:solidFill>
                  <a:schemeClr val="accent5">
                    <a:lumMod val="50000"/>
                  </a:schemeClr>
                </a:solidFill>
                <a:latin typeface="Calibri Light"/>
                <a:cs typeface="Calibri Light"/>
              </a:rPr>
              <a:t>Our World</a:t>
            </a:r>
            <a:endParaRPr lang="en-US" sz="5400" b="1" dirty="0">
              <a:solidFill>
                <a:schemeClr val="accent5">
                  <a:lumMod val="50000"/>
                </a:schemeClr>
              </a:solidFill>
            </a:endParaRPr>
          </a:p>
        </p:txBody>
      </p:sp>
      <p:sp>
        <p:nvSpPr>
          <p:cNvPr id="13" name="TextBox 12">
            <a:extLst>
              <a:ext uri="{FF2B5EF4-FFF2-40B4-BE49-F238E27FC236}">
                <a16:creationId xmlns:a16="http://schemas.microsoft.com/office/drawing/2014/main" id="{F2754DCC-F8C4-6B13-F64F-52A650AA8B63}"/>
              </a:ext>
            </a:extLst>
          </p:cNvPr>
          <p:cNvSpPr txBox="1"/>
          <p:nvPr/>
        </p:nvSpPr>
        <p:spPr>
          <a:xfrm>
            <a:off x="1892059" y="2107721"/>
            <a:ext cx="609312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dirty="0">
                <a:solidFill>
                  <a:srgbClr val="FF0000"/>
                </a:solidFill>
                <a:latin typeface="Calibri Light"/>
                <a:cs typeface="Calibri Light"/>
              </a:rPr>
              <a:t>Staying Healthy</a:t>
            </a:r>
            <a:endParaRPr lang="en-US" sz="5400" b="1" dirty="0">
              <a:solidFill>
                <a:srgbClr val="FF0000"/>
              </a:solidFill>
            </a:endParaRPr>
          </a:p>
        </p:txBody>
      </p:sp>
      <p:sp>
        <p:nvSpPr>
          <p:cNvPr id="14" name="TextBox 13">
            <a:extLst>
              <a:ext uri="{FF2B5EF4-FFF2-40B4-BE49-F238E27FC236}">
                <a16:creationId xmlns:a16="http://schemas.microsoft.com/office/drawing/2014/main" id="{87EEE017-3A3A-8763-B13A-86610CE74BAF}"/>
              </a:ext>
            </a:extLst>
          </p:cNvPr>
          <p:cNvSpPr txBox="1"/>
          <p:nvPr/>
        </p:nvSpPr>
        <p:spPr>
          <a:xfrm>
            <a:off x="1834550" y="3071004"/>
            <a:ext cx="557553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dirty="0">
                <a:solidFill>
                  <a:schemeClr val="accent6">
                    <a:lumMod val="75000"/>
                  </a:schemeClr>
                </a:solidFill>
                <a:latin typeface="Calibri Light"/>
                <a:cs typeface="Calibri Light"/>
              </a:rPr>
              <a:t>Great Outdoors</a:t>
            </a:r>
            <a:endParaRPr lang="en-US" sz="5400" b="1" dirty="0">
              <a:solidFill>
                <a:schemeClr val="accent6">
                  <a:lumMod val="75000"/>
                </a:schemeClr>
              </a:solidFill>
            </a:endParaRPr>
          </a:p>
        </p:txBody>
      </p:sp>
      <p:sp>
        <p:nvSpPr>
          <p:cNvPr id="15" name="TextBox 14">
            <a:extLst>
              <a:ext uri="{FF2B5EF4-FFF2-40B4-BE49-F238E27FC236}">
                <a16:creationId xmlns:a16="http://schemas.microsoft.com/office/drawing/2014/main" id="{ECE9CB38-A93C-0893-18F1-71E99083D22B}"/>
              </a:ext>
            </a:extLst>
          </p:cNvPr>
          <p:cNvSpPr txBox="1"/>
          <p:nvPr/>
        </p:nvSpPr>
        <p:spPr>
          <a:xfrm>
            <a:off x="1834550" y="3991154"/>
            <a:ext cx="387901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dirty="0">
                <a:solidFill>
                  <a:schemeClr val="accent4">
                    <a:lumMod val="75000"/>
                  </a:schemeClr>
                </a:solidFill>
                <a:latin typeface="Calibri Light"/>
                <a:cs typeface="Calibri Light"/>
              </a:rPr>
              <a:t>Creativity</a:t>
            </a:r>
            <a:endParaRPr lang="en-US" sz="5400" b="1" dirty="0">
              <a:solidFill>
                <a:schemeClr val="accent4">
                  <a:lumMod val="75000"/>
                </a:schemeClr>
              </a:solidFill>
            </a:endParaRPr>
          </a:p>
        </p:txBody>
      </p:sp>
      <p:sp>
        <p:nvSpPr>
          <p:cNvPr id="16" name="TextBox 15">
            <a:extLst>
              <a:ext uri="{FF2B5EF4-FFF2-40B4-BE49-F238E27FC236}">
                <a16:creationId xmlns:a16="http://schemas.microsoft.com/office/drawing/2014/main" id="{00131DED-D101-806E-FFB4-B75A48A5E2A8}"/>
              </a:ext>
            </a:extLst>
          </p:cNvPr>
          <p:cNvSpPr txBox="1"/>
          <p:nvPr/>
        </p:nvSpPr>
        <p:spPr>
          <a:xfrm>
            <a:off x="1834550" y="4868174"/>
            <a:ext cx="541738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dirty="0">
                <a:solidFill>
                  <a:srgbClr val="7030A0"/>
                </a:solidFill>
                <a:latin typeface="Calibri Light"/>
                <a:cs typeface="Calibri Light"/>
              </a:rPr>
              <a:t>School Awards</a:t>
            </a:r>
            <a:endParaRPr lang="en-US" sz="5400" b="1" dirty="0">
              <a:solidFill>
                <a:srgbClr val="7030A0"/>
              </a:solidFill>
            </a:endParaRPr>
          </a:p>
        </p:txBody>
      </p:sp>
      <p:pic>
        <p:nvPicPr>
          <p:cNvPr id="2" name="Picture 1"/>
          <p:cNvPicPr>
            <a:picLocks noChangeAspect="1"/>
          </p:cNvPicPr>
          <p:nvPr/>
        </p:nvPicPr>
        <p:blipFill>
          <a:blip r:embed="rId4"/>
          <a:stretch>
            <a:fillRect/>
          </a:stretch>
        </p:blipFill>
        <p:spPr>
          <a:xfrm>
            <a:off x="6449543" y="1233409"/>
            <a:ext cx="3215748" cy="4748837"/>
          </a:xfrm>
          <a:prstGeom prst="rect">
            <a:avLst/>
          </a:prstGeom>
        </p:spPr>
      </p:pic>
    </p:spTree>
    <p:extLst>
      <p:ext uri="{BB962C8B-B14F-4D97-AF65-F5344CB8AC3E}">
        <p14:creationId xmlns:p14="http://schemas.microsoft.com/office/powerpoint/2010/main" val="32263769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5F879AC3-D4CE-493C-ADC7-06205677F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8" name="Freeform: Shape 12">
            <a:extLst>
              <a:ext uri="{FF2B5EF4-FFF2-40B4-BE49-F238E27FC236}">
                <a16:creationId xmlns:a16="http://schemas.microsoft.com/office/drawing/2014/main" id="{736F0DFD-0954-464F-BF12-DD2E6F6E03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6" name="Picture 4" descr="Logo, company name&#10;&#10;Description automatically generated">
            <a:extLst>
              <a:ext uri="{FF2B5EF4-FFF2-40B4-BE49-F238E27FC236}">
                <a16:creationId xmlns:a16="http://schemas.microsoft.com/office/drawing/2014/main" id="{9371D94D-E9EB-37E4-7BB8-4A0CBD249B9B}"/>
              </a:ext>
            </a:extLst>
          </p:cNvPr>
          <p:cNvPicPr>
            <a:picLocks noChangeAspect="1"/>
          </p:cNvPicPr>
          <p:nvPr/>
        </p:nvPicPr>
        <p:blipFill>
          <a:blip r:embed="rId3"/>
          <a:stretch>
            <a:fillRect/>
          </a:stretch>
        </p:blipFill>
        <p:spPr>
          <a:xfrm>
            <a:off x="9466956" y="4165921"/>
            <a:ext cx="2580576" cy="2580576"/>
          </a:xfrm>
          <a:prstGeom prst="rect">
            <a:avLst/>
          </a:prstGeom>
        </p:spPr>
      </p:pic>
      <p:sp>
        <p:nvSpPr>
          <p:cNvPr id="7" name="TextBox 6">
            <a:extLst>
              <a:ext uri="{FF2B5EF4-FFF2-40B4-BE49-F238E27FC236}">
                <a16:creationId xmlns:a16="http://schemas.microsoft.com/office/drawing/2014/main" id="{C019FE87-8B72-0242-034E-DB40BE13AC12}"/>
              </a:ext>
            </a:extLst>
          </p:cNvPr>
          <p:cNvSpPr txBox="1"/>
          <p:nvPr/>
        </p:nvSpPr>
        <p:spPr>
          <a:xfrm>
            <a:off x="1986770" y="259991"/>
            <a:ext cx="9892521" cy="830997"/>
          </a:xfrm>
          <a:prstGeom prst="rect">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dirty="0" smtClean="0">
                <a:latin typeface="Calibri Light"/>
                <a:cs typeface="Calibri"/>
              </a:rPr>
              <a:t>Zones of Regulation</a:t>
            </a:r>
            <a:endParaRPr lang="en-US" sz="4800" dirty="0">
              <a:latin typeface="Calibri Light"/>
              <a:cs typeface="Calibri"/>
            </a:endParaRPr>
          </a:p>
        </p:txBody>
      </p:sp>
      <p:pic>
        <p:nvPicPr>
          <p:cNvPr id="2" name="Picture 1"/>
          <p:cNvPicPr>
            <a:picLocks noChangeAspect="1"/>
          </p:cNvPicPr>
          <p:nvPr/>
        </p:nvPicPr>
        <p:blipFill>
          <a:blip r:embed="rId4"/>
          <a:stretch>
            <a:fillRect/>
          </a:stretch>
        </p:blipFill>
        <p:spPr>
          <a:xfrm rot="5400000">
            <a:off x="3300694" y="94409"/>
            <a:ext cx="4909693" cy="7422834"/>
          </a:xfrm>
          <a:prstGeom prst="rect">
            <a:avLst/>
          </a:prstGeom>
        </p:spPr>
      </p:pic>
    </p:spTree>
    <p:extLst>
      <p:ext uri="{BB962C8B-B14F-4D97-AF65-F5344CB8AC3E}">
        <p14:creationId xmlns:p14="http://schemas.microsoft.com/office/powerpoint/2010/main" val="23417586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4529835" y="1332023"/>
            <a:ext cx="7001022" cy="53738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useBgFill="1">
        <p:nvSpPr>
          <p:cNvPr id="17" name="Rectangle 10">
            <a:extLst>
              <a:ext uri="{FF2B5EF4-FFF2-40B4-BE49-F238E27FC236}">
                <a16:creationId xmlns:a16="http://schemas.microsoft.com/office/drawing/2014/main" id="{5F879AC3-D4CE-493C-ADC7-06205677F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8" name="Freeform: Shape 12">
            <a:extLst>
              <a:ext uri="{FF2B5EF4-FFF2-40B4-BE49-F238E27FC236}">
                <a16:creationId xmlns:a16="http://schemas.microsoft.com/office/drawing/2014/main" id="{736F0DFD-0954-464F-BF12-DD2E6F6E03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C019FE87-8B72-0242-034E-DB40BE13AC12}"/>
              </a:ext>
            </a:extLst>
          </p:cNvPr>
          <p:cNvSpPr txBox="1"/>
          <p:nvPr/>
        </p:nvSpPr>
        <p:spPr>
          <a:xfrm>
            <a:off x="1986770" y="259991"/>
            <a:ext cx="9892521" cy="830997"/>
          </a:xfrm>
          <a:prstGeom prst="rect">
            <a:avLst/>
          </a:prstGeom>
          <a:solidFill>
            <a:schemeClr val="accent1">
              <a:lumMod val="60000"/>
              <a:lumOff val="40000"/>
            </a:schemeClr>
          </a:solidFill>
        </p:spPr>
        <p:style>
          <a:lnRef idx="3">
            <a:schemeClr val="lt1"/>
          </a:lnRef>
          <a:fillRef idx="1">
            <a:schemeClr val="accent4"/>
          </a:fillRef>
          <a:effectRef idx="1">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dirty="0">
                <a:latin typeface="Calibri Light"/>
                <a:cs typeface="Calibri"/>
              </a:rPr>
              <a:t>FROG</a:t>
            </a:r>
          </a:p>
        </p:txBody>
      </p:sp>
      <p:pic>
        <p:nvPicPr>
          <p:cNvPr id="2" name="Picture 1"/>
          <p:cNvPicPr>
            <a:picLocks noChangeAspect="1"/>
          </p:cNvPicPr>
          <p:nvPr/>
        </p:nvPicPr>
        <p:blipFill>
          <a:blip r:embed="rId3"/>
          <a:stretch>
            <a:fillRect/>
          </a:stretch>
        </p:blipFill>
        <p:spPr>
          <a:xfrm>
            <a:off x="4775962" y="1282625"/>
            <a:ext cx="6799424" cy="5187933"/>
          </a:xfrm>
          <a:prstGeom prst="rect">
            <a:avLst/>
          </a:prstGeom>
        </p:spPr>
      </p:pic>
      <p:pic>
        <p:nvPicPr>
          <p:cNvPr id="6" name="Picture 4" descr="Logo, company name&#10;&#10;Description automatically generated">
            <a:extLst>
              <a:ext uri="{FF2B5EF4-FFF2-40B4-BE49-F238E27FC236}">
                <a16:creationId xmlns:a16="http://schemas.microsoft.com/office/drawing/2014/main" id="{9371D94D-E9EB-37E4-7BB8-4A0CBD249B9B}"/>
              </a:ext>
            </a:extLst>
          </p:cNvPr>
          <p:cNvPicPr>
            <a:picLocks noChangeAspect="1"/>
          </p:cNvPicPr>
          <p:nvPr/>
        </p:nvPicPr>
        <p:blipFill>
          <a:blip r:embed="rId4"/>
          <a:stretch>
            <a:fillRect/>
          </a:stretch>
        </p:blipFill>
        <p:spPr>
          <a:xfrm>
            <a:off x="9466956" y="4165921"/>
            <a:ext cx="2580576" cy="2580576"/>
          </a:xfrm>
          <a:prstGeom prst="rect">
            <a:avLst/>
          </a:prstGeom>
        </p:spPr>
      </p:pic>
      <p:sp>
        <p:nvSpPr>
          <p:cNvPr id="3" name="Rectangle 2"/>
          <p:cNvSpPr/>
          <p:nvPr/>
        </p:nvSpPr>
        <p:spPr>
          <a:xfrm>
            <a:off x="7568418" y="2940148"/>
            <a:ext cx="4051496" cy="6471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778411" y="2014703"/>
            <a:ext cx="3953022" cy="3539430"/>
          </a:xfrm>
          <a:prstGeom prst="rect">
            <a:avLst/>
          </a:prstGeom>
          <a:noFill/>
        </p:spPr>
        <p:txBody>
          <a:bodyPr wrap="square" rtlCol="0">
            <a:spAutoFit/>
          </a:bodyPr>
          <a:lstStyle/>
          <a:p>
            <a:pPr marL="285750" indent="-285750">
              <a:buFont typeface="Arial" panose="020B0604020202020204" pitchFamily="34" charset="0"/>
              <a:buChar char="•"/>
            </a:pPr>
            <a:r>
              <a:rPr lang="en-GB" sz="3200" dirty="0" smtClean="0"/>
              <a:t>School Assessment tool</a:t>
            </a:r>
          </a:p>
          <a:p>
            <a:pPr marL="285750" indent="-285750">
              <a:buFont typeface="Arial" panose="020B0604020202020204" pitchFamily="34" charset="0"/>
              <a:buChar char="•"/>
            </a:pPr>
            <a:endParaRPr lang="en-GB" sz="3200" dirty="0" smtClean="0"/>
          </a:p>
          <a:p>
            <a:pPr marL="285750" indent="-285750">
              <a:buFont typeface="Arial" panose="020B0604020202020204" pitchFamily="34" charset="0"/>
              <a:buChar char="•"/>
            </a:pPr>
            <a:r>
              <a:rPr lang="en-GB" sz="3200" dirty="0" smtClean="0"/>
              <a:t>Colour coded</a:t>
            </a:r>
          </a:p>
          <a:p>
            <a:endParaRPr lang="en-GB" sz="3200" dirty="0" smtClean="0"/>
          </a:p>
          <a:p>
            <a:pPr marL="285750" indent="-285750">
              <a:buFont typeface="Arial" panose="020B0604020202020204" pitchFamily="34" charset="0"/>
              <a:buChar char="•"/>
            </a:pPr>
            <a:r>
              <a:rPr lang="en-GB" sz="3200" dirty="0" smtClean="0"/>
              <a:t>Report to parents  twice per year</a:t>
            </a:r>
            <a:endParaRPr lang="en-GB" sz="3200" dirty="0"/>
          </a:p>
        </p:txBody>
      </p:sp>
    </p:spTree>
    <p:extLst>
      <p:ext uri="{BB962C8B-B14F-4D97-AF65-F5344CB8AC3E}">
        <p14:creationId xmlns:p14="http://schemas.microsoft.com/office/powerpoint/2010/main" val="755671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C867835-A917-4A2B-8424-3AFAF74363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344152" y="387180"/>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AB9890D-2EAE-B957-F55A-2233BDE15E0E}"/>
              </a:ext>
            </a:extLst>
          </p:cNvPr>
          <p:cNvSpPr>
            <a:spLocks noGrp="1"/>
          </p:cNvSpPr>
          <p:nvPr>
            <p:ph type="title"/>
          </p:nvPr>
        </p:nvSpPr>
        <p:spPr>
          <a:xfrm>
            <a:off x="118444" y="1716300"/>
            <a:ext cx="5451067" cy="1606163"/>
          </a:xfrm>
        </p:spPr>
        <p:txBody>
          <a:bodyPr vert="horz" lIns="91440" tIns="45720" rIns="91440" bIns="45720" rtlCol="0" anchor="b">
            <a:noAutofit/>
          </a:bodyPr>
          <a:lstStyle/>
          <a:p>
            <a:r>
              <a:rPr lang="en-US" sz="4800" b="1" dirty="0">
                <a:solidFill>
                  <a:srgbClr val="002060"/>
                </a:solidFill>
              </a:rPr>
              <a:t>K</a:t>
            </a:r>
            <a:r>
              <a:rPr lang="en-US" sz="4800" b="1" kern="1200" dirty="0" smtClean="0">
                <a:solidFill>
                  <a:srgbClr val="002060"/>
                </a:solidFill>
                <a:latin typeface="+mj-lt"/>
                <a:ea typeface="+mj-ea"/>
                <a:cs typeface="+mj-cs"/>
              </a:rPr>
              <a:t>ey </a:t>
            </a:r>
            <a:r>
              <a:rPr lang="en-US" sz="4800" b="1" kern="1200" dirty="0">
                <a:solidFill>
                  <a:srgbClr val="002060"/>
                </a:solidFill>
                <a:latin typeface="+mj-lt"/>
                <a:ea typeface="+mj-ea"/>
                <a:cs typeface="+mj-cs"/>
              </a:rPr>
              <a:t>Stage </a:t>
            </a:r>
            <a:r>
              <a:rPr lang="en-US" sz="4800" b="1" kern="1200" dirty="0" smtClean="0">
                <a:solidFill>
                  <a:srgbClr val="002060"/>
                </a:solidFill>
                <a:latin typeface="+mj-lt"/>
                <a:ea typeface="+mj-ea"/>
                <a:cs typeface="+mj-cs"/>
              </a:rPr>
              <a:t>1</a:t>
            </a:r>
            <a:r>
              <a:rPr lang="en-US" sz="4800" b="1" kern="1200" dirty="0"/>
              <a:t/>
            </a:r>
            <a:br>
              <a:rPr lang="en-US" sz="4800" b="1" kern="1200" dirty="0"/>
            </a:br>
            <a:r>
              <a:rPr lang="en-US" sz="4800" b="1" kern="1200" dirty="0">
                <a:solidFill>
                  <a:srgbClr val="002060"/>
                </a:solidFill>
                <a:latin typeface="+mj-lt"/>
                <a:ea typeface="+mj-ea"/>
                <a:cs typeface="+mj-cs"/>
              </a:rPr>
              <a:t>Information Session</a:t>
            </a:r>
          </a:p>
        </p:txBody>
      </p:sp>
      <p:sp>
        <p:nvSpPr>
          <p:cNvPr id="6" name="TextBox 5">
            <a:extLst>
              <a:ext uri="{FF2B5EF4-FFF2-40B4-BE49-F238E27FC236}">
                <a16:creationId xmlns:a16="http://schemas.microsoft.com/office/drawing/2014/main" id="{CC416F77-5B66-AC75-EF2B-B9B2C5FFC4F0}"/>
              </a:ext>
            </a:extLst>
          </p:cNvPr>
          <p:cNvSpPr txBox="1"/>
          <p:nvPr/>
        </p:nvSpPr>
        <p:spPr>
          <a:xfrm>
            <a:off x="204708" y="3714525"/>
            <a:ext cx="6784671" cy="86175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Bef>
                <a:spcPts val="1000"/>
              </a:spcBef>
            </a:pPr>
            <a:r>
              <a:rPr lang="en-US" sz="3200" b="1" dirty="0" smtClean="0">
                <a:solidFill>
                  <a:srgbClr val="002060"/>
                </a:solidFill>
              </a:rPr>
              <a:t>Thursday 8th </a:t>
            </a:r>
            <a:r>
              <a:rPr lang="en-US" sz="3200" b="1" dirty="0">
                <a:solidFill>
                  <a:srgbClr val="002060"/>
                </a:solidFill>
              </a:rPr>
              <a:t>September </a:t>
            </a:r>
            <a:r>
              <a:rPr lang="en-US" sz="3200" b="1" dirty="0" smtClean="0">
                <a:solidFill>
                  <a:srgbClr val="002060"/>
                </a:solidFill>
              </a:rPr>
              <a:t>2022</a:t>
            </a:r>
            <a:endParaRPr lang="en-US" sz="3200" kern="1200" dirty="0">
              <a:solidFill>
                <a:srgbClr val="002060"/>
              </a:solidFill>
              <a:latin typeface="+mn-lt"/>
              <a:cs typeface="Calibri"/>
            </a:endParaRPr>
          </a:p>
        </p:txBody>
      </p:sp>
      <p:pic>
        <p:nvPicPr>
          <p:cNvPr id="4" name="Picture 4" descr="Logo, company name&#10;&#10;Description automatically generated">
            <a:extLst>
              <a:ext uri="{FF2B5EF4-FFF2-40B4-BE49-F238E27FC236}">
                <a16:creationId xmlns:a16="http://schemas.microsoft.com/office/drawing/2014/main" id="{E20E3222-A52A-FFC0-2858-27123E0E4819}"/>
              </a:ext>
            </a:extLst>
          </p:cNvPr>
          <p:cNvPicPr>
            <a:picLocks noChangeAspect="1"/>
          </p:cNvPicPr>
          <p:nvPr/>
        </p:nvPicPr>
        <p:blipFill>
          <a:blip r:embed="rId3"/>
          <a:stretch>
            <a:fillRect/>
          </a:stretch>
        </p:blipFill>
        <p:spPr>
          <a:xfrm>
            <a:off x="7182091" y="1243422"/>
            <a:ext cx="4371155" cy="4371155"/>
          </a:xfrm>
          <a:prstGeom prst="rect">
            <a:avLst/>
          </a:prstGeom>
        </p:spPr>
      </p:pic>
    </p:spTree>
    <p:extLst>
      <p:ext uri="{BB962C8B-B14F-4D97-AF65-F5344CB8AC3E}">
        <p14:creationId xmlns:p14="http://schemas.microsoft.com/office/powerpoint/2010/main" val="10413255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5F879AC3-D4CE-493C-ADC7-06205677F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8" name="Freeform: Shape 12">
            <a:extLst>
              <a:ext uri="{FF2B5EF4-FFF2-40B4-BE49-F238E27FC236}">
                <a16:creationId xmlns:a16="http://schemas.microsoft.com/office/drawing/2014/main" id="{736F0DFD-0954-464F-BF12-DD2E6F6E03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6" name="Picture 4" descr="Logo, company name&#10;&#10;Description automatically generated">
            <a:extLst>
              <a:ext uri="{FF2B5EF4-FFF2-40B4-BE49-F238E27FC236}">
                <a16:creationId xmlns:a16="http://schemas.microsoft.com/office/drawing/2014/main" id="{9371D94D-E9EB-37E4-7BB8-4A0CBD249B9B}"/>
              </a:ext>
            </a:extLst>
          </p:cNvPr>
          <p:cNvPicPr>
            <a:picLocks noChangeAspect="1"/>
          </p:cNvPicPr>
          <p:nvPr/>
        </p:nvPicPr>
        <p:blipFill>
          <a:blip r:embed="rId3"/>
          <a:stretch>
            <a:fillRect/>
          </a:stretch>
        </p:blipFill>
        <p:spPr>
          <a:xfrm>
            <a:off x="9466956" y="4165921"/>
            <a:ext cx="2580576" cy="2580576"/>
          </a:xfrm>
          <a:prstGeom prst="rect">
            <a:avLst/>
          </a:prstGeom>
        </p:spPr>
      </p:pic>
      <p:sp>
        <p:nvSpPr>
          <p:cNvPr id="7" name="TextBox 6">
            <a:extLst>
              <a:ext uri="{FF2B5EF4-FFF2-40B4-BE49-F238E27FC236}">
                <a16:creationId xmlns:a16="http://schemas.microsoft.com/office/drawing/2014/main" id="{C019FE87-8B72-0242-034E-DB40BE13AC12}"/>
              </a:ext>
            </a:extLst>
          </p:cNvPr>
          <p:cNvSpPr txBox="1"/>
          <p:nvPr/>
        </p:nvSpPr>
        <p:spPr>
          <a:xfrm>
            <a:off x="1986770" y="259991"/>
            <a:ext cx="9892521" cy="830997"/>
          </a:xfrm>
          <a:prstGeom prst="rect">
            <a:avLst/>
          </a:prstGeom>
          <a:solidFill>
            <a:schemeClr val="accent1">
              <a:lumMod val="60000"/>
              <a:lumOff val="40000"/>
            </a:schemeClr>
          </a:solidFill>
        </p:spPr>
        <p:style>
          <a:lnRef idx="3">
            <a:schemeClr val="lt1"/>
          </a:lnRef>
          <a:fillRef idx="1">
            <a:schemeClr val="accent4"/>
          </a:fillRef>
          <a:effectRef idx="1">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dirty="0">
                <a:latin typeface="Calibri Light"/>
                <a:cs typeface="Calibri"/>
              </a:rPr>
              <a:t>Further Parent Workshops</a:t>
            </a:r>
            <a:endParaRPr lang="en-US" sz="4800" dirty="0">
              <a:latin typeface="Calibri Light"/>
              <a:cs typeface="Calibri Light"/>
            </a:endParaRPr>
          </a:p>
        </p:txBody>
      </p:sp>
      <p:sp>
        <p:nvSpPr>
          <p:cNvPr id="2" name="TextBox 1">
            <a:extLst>
              <a:ext uri="{FF2B5EF4-FFF2-40B4-BE49-F238E27FC236}">
                <a16:creationId xmlns:a16="http://schemas.microsoft.com/office/drawing/2014/main" id="{860D1661-BFBF-12DC-FED8-3BB66F0852EC}"/>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p>
        </p:txBody>
      </p:sp>
      <p:sp>
        <p:nvSpPr>
          <p:cNvPr id="3" name="TextBox 2">
            <a:extLst>
              <a:ext uri="{FF2B5EF4-FFF2-40B4-BE49-F238E27FC236}">
                <a16:creationId xmlns:a16="http://schemas.microsoft.com/office/drawing/2014/main" id="{538AE19E-93B7-6A19-7A5C-F296C4AC4807}"/>
              </a:ext>
            </a:extLst>
          </p:cNvPr>
          <p:cNvSpPr txBox="1"/>
          <p:nvPr/>
        </p:nvSpPr>
        <p:spPr>
          <a:xfrm>
            <a:off x="1181686" y="1452282"/>
            <a:ext cx="10015231"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smtClean="0">
                <a:solidFill>
                  <a:schemeClr val="accent5">
                    <a:lumMod val="50000"/>
                  </a:schemeClr>
                </a:solidFill>
                <a:cs typeface="Calibri"/>
              </a:rPr>
              <a:t>Phonics workshop</a:t>
            </a:r>
          </a:p>
          <a:p>
            <a:endParaRPr lang="en-US" sz="4400" dirty="0" smtClean="0">
              <a:solidFill>
                <a:schemeClr val="accent5">
                  <a:lumMod val="50000"/>
                </a:schemeClr>
              </a:solidFill>
              <a:cs typeface="Calibri"/>
            </a:endParaRPr>
          </a:p>
          <a:p>
            <a:r>
              <a:rPr lang="en-US" sz="4400" dirty="0" err="1" smtClean="0">
                <a:solidFill>
                  <a:schemeClr val="accent5">
                    <a:lumMod val="50000"/>
                  </a:schemeClr>
                </a:solidFill>
                <a:cs typeface="Calibri"/>
              </a:rPr>
              <a:t>Maths</a:t>
            </a:r>
            <a:r>
              <a:rPr lang="en-US" sz="4400" dirty="0" smtClean="0">
                <a:solidFill>
                  <a:schemeClr val="accent5">
                    <a:lumMod val="50000"/>
                  </a:schemeClr>
                </a:solidFill>
                <a:cs typeface="Calibri"/>
              </a:rPr>
              <a:t> workshop</a:t>
            </a:r>
          </a:p>
          <a:p>
            <a:endParaRPr lang="en-US" sz="4400" dirty="0" smtClean="0">
              <a:solidFill>
                <a:schemeClr val="accent5">
                  <a:lumMod val="50000"/>
                </a:schemeClr>
              </a:solidFill>
              <a:cs typeface="Calibri"/>
            </a:endParaRPr>
          </a:p>
          <a:p>
            <a:r>
              <a:rPr lang="en-US" sz="4400" dirty="0" smtClean="0">
                <a:solidFill>
                  <a:schemeClr val="accent5">
                    <a:lumMod val="50000"/>
                  </a:schemeClr>
                </a:solidFill>
                <a:cs typeface="Calibri"/>
              </a:rPr>
              <a:t>New school website</a:t>
            </a:r>
          </a:p>
          <a:p>
            <a:r>
              <a:rPr lang="en-US" sz="4400" dirty="0" smtClean="0">
                <a:solidFill>
                  <a:schemeClr val="accent5">
                    <a:lumMod val="50000"/>
                  </a:schemeClr>
                </a:solidFill>
                <a:cs typeface="Calibri"/>
              </a:rPr>
              <a:t>www.northburn.northumberland.sch.uk</a:t>
            </a:r>
            <a:r>
              <a:rPr lang="en-US" sz="4400" dirty="0">
                <a:solidFill>
                  <a:schemeClr val="accent5">
                    <a:lumMod val="50000"/>
                  </a:schemeClr>
                </a:solidFill>
                <a:cs typeface="Calibri"/>
              </a:rPr>
              <a:t>/</a:t>
            </a:r>
          </a:p>
        </p:txBody>
      </p:sp>
    </p:spTree>
    <p:extLst>
      <p:ext uri="{BB962C8B-B14F-4D97-AF65-F5344CB8AC3E}">
        <p14:creationId xmlns:p14="http://schemas.microsoft.com/office/powerpoint/2010/main" val="11549995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5F879AC3-D4CE-493C-ADC7-06205677F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8" name="Freeform: Shape 12">
            <a:extLst>
              <a:ext uri="{FF2B5EF4-FFF2-40B4-BE49-F238E27FC236}">
                <a16:creationId xmlns:a16="http://schemas.microsoft.com/office/drawing/2014/main" id="{736F0DFD-0954-464F-BF12-DD2E6F6E03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6" name="Picture 4" descr="Logo, company name&#10;&#10;Description automatically generated">
            <a:extLst>
              <a:ext uri="{FF2B5EF4-FFF2-40B4-BE49-F238E27FC236}">
                <a16:creationId xmlns:a16="http://schemas.microsoft.com/office/drawing/2014/main" id="{9371D94D-E9EB-37E4-7BB8-4A0CBD249B9B}"/>
              </a:ext>
            </a:extLst>
          </p:cNvPr>
          <p:cNvPicPr>
            <a:picLocks noChangeAspect="1"/>
          </p:cNvPicPr>
          <p:nvPr/>
        </p:nvPicPr>
        <p:blipFill>
          <a:blip r:embed="rId3"/>
          <a:stretch>
            <a:fillRect/>
          </a:stretch>
        </p:blipFill>
        <p:spPr>
          <a:xfrm>
            <a:off x="9466956" y="4165921"/>
            <a:ext cx="2580576" cy="2580576"/>
          </a:xfrm>
          <a:prstGeom prst="rect">
            <a:avLst/>
          </a:prstGeom>
        </p:spPr>
      </p:pic>
      <p:sp>
        <p:nvSpPr>
          <p:cNvPr id="7" name="TextBox 6">
            <a:extLst>
              <a:ext uri="{FF2B5EF4-FFF2-40B4-BE49-F238E27FC236}">
                <a16:creationId xmlns:a16="http://schemas.microsoft.com/office/drawing/2014/main" id="{C019FE87-8B72-0242-034E-DB40BE13AC12}"/>
              </a:ext>
            </a:extLst>
          </p:cNvPr>
          <p:cNvSpPr txBox="1"/>
          <p:nvPr/>
        </p:nvSpPr>
        <p:spPr>
          <a:xfrm>
            <a:off x="1986770" y="259991"/>
            <a:ext cx="9892521" cy="830997"/>
          </a:xfrm>
          <a:prstGeom prst="rect">
            <a:avLst/>
          </a:prstGeom>
          <a:solidFill>
            <a:schemeClr val="accent1">
              <a:lumMod val="60000"/>
              <a:lumOff val="40000"/>
            </a:schemeClr>
          </a:solidFill>
        </p:spPr>
        <p:style>
          <a:lnRef idx="3">
            <a:schemeClr val="lt1"/>
          </a:lnRef>
          <a:fillRef idx="1">
            <a:schemeClr val="accent4"/>
          </a:fillRef>
          <a:effectRef idx="1">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dirty="0">
                <a:latin typeface="Calibri Light"/>
                <a:cs typeface="Calibri"/>
              </a:rPr>
              <a:t>Staff</a:t>
            </a:r>
            <a:endParaRPr lang="en-US" sz="4800" dirty="0">
              <a:latin typeface="Calibri Light"/>
              <a:cs typeface="Calibri Light"/>
            </a:endParaRPr>
          </a:p>
        </p:txBody>
      </p:sp>
      <p:sp>
        <p:nvSpPr>
          <p:cNvPr id="3" name="TextBox 2">
            <a:extLst>
              <a:ext uri="{FF2B5EF4-FFF2-40B4-BE49-F238E27FC236}">
                <a16:creationId xmlns:a16="http://schemas.microsoft.com/office/drawing/2014/main" id="{3E4FB24D-9F92-8ECC-DD36-F48AEABA7499}"/>
              </a:ext>
            </a:extLst>
          </p:cNvPr>
          <p:cNvSpPr txBox="1"/>
          <p:nvPr/>
        </p:nvSpPr>
        <p:spPr>
          <a:xfrm>
            <a:off x="1892060" y="1259457"/>
            <a:ext cx="5604294"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smtClean="0">
                <a:solidFill>
                  <a:schemeClr val="accent5">
                    <a:lumMod val="50000"/>
                  </a:schemeClr>
                </a:solidFill>
                <a:latin typeface="Calibri Light"/>
                <a:cs typeface="Calibri Light"/>
              </a:rPr>
              <a:t>Teachers:</a:t>
            </a:r>
          </a:p>
          <a:p>
            <a:r>
              <a:rPr lang="en-US" sz="2800" b="1" dirty="0" smtClean="0">
                <a:solidFill>
                  <a:schemeClr val="accent5">
                    <a:lumMod val="50000"/>
                  </a:schemeClr>
                </a:solidFill>
                <a:latin typeface="Calibri Light"/>
                <a:cs typeface="Calibri Light"/>
              </a:rPr>
              <a:t>Class 4 </a:t>
            </a:r>
            <a:r>
              <a:rPr lang="en-US" sz="2800" b="1" dirty="0">
                <a:solidFill>
                  <a:schemeClr val="accent5">
                    <a:lumMod val="50000"/>
                  </a:schemeClr>
                </a:solidFill>
                <a:latin typeface="Calibri Light"/>
                <a:cs typeface="Calibri Light"/>
              </a:rPr>
              <a:t>– </a:t>
            </a:r>
            <a:r>
              <a:rPr lang="en-US" sz="2800" b="1" dirty="0" err="1" smtClean="0">
                <a:solidFill>
                  <a:schemeClr val="accent5">
                    <a:lumMod val="50000"/>
                  </a:schemeClr>
                </a:solidFill>
                <a:latin typeface="Calibri Light"/>
                <a:cs typeface="Calibri Light"/>
              </a:rPr>
              <a:t>Mr</a:t>
            </a:r>
            <a:r>
              <a:rPr lang="en-US" sz="2800" b="1" dirty="0" smtClean="0">
                <a:solidFill>
                  <a:schemeClr val="accent5">
                    <a:lumMod val="50000"/>
                  </a:schemeClr>
                </a:solidFill>
                <a:latin typeface="Calibri Light"/>
                <a:cs typeface="Calibri Light"/>
              </a:rPr>
              <a:t> Aird</a:t>
            </a:r>
            <a:endParaRPr lang="en-US" sz="2800" b="1" dirty="0">
              <a:solidFill>
                <a:schemeClr val="accent5">
                  <a:lumMod val="50000"/>
                </a:schemeClr>
              </a:solidFill>
              <a:latin typeface="Calibri Light"/>
              <a:cs typeface="Calibri Light"/>
            </a:endParaRPr>
          </a:p>
          <a:p>
            <a:r>
              <a:rPr lang="en-US" sz="2800" b="1" dirty="0">
                <a:solidFill>
                  <a:schemeClr val="accent5">
                    <a:lumMod val="50000"/>
                  </a:schemeClr>
                </a:solidFill>
                <a:latin typeface="Calibri Light"/>
                <a:cs typeface="Calibri Light"/>
              </a:rPr>
              <a:t>Class </a:t>
            </a:r>
            <a:r>
              <a:rPr lang="en-US" sz="2800" b="1" dirty="0" smtClean="0">
                <a:solidFill>
                  <a:schemeClr val="accent5">
                    <a:lumMod val="50000"/>
                  </a:schemeClr>
                </a:solidFill>
                <a:latin typeface="Calibri Light"/>
                <a:cs typeface="Calibri Light"/>
              </a:rPr>
              <a:t>5 </a:t>
            </a:r>
            <a:r>
              <a:rPr lang="en-US" sz="2800" b="1" dirty="0">
                <a:solidFill>
                  <a:schemeClr val="accent5">
                    <a:lumMod val="50000"/>
                  </a:schemeClr>
                </a:solidFill>
                <a:latin typeface="Calibri Light"/>
                <a:cs typeface="Calibri Light"/>
              </a:rPr>
              <a:t>– </a:t>
            </a:r>
            <a:r>
              <a:rPr lang="en-US" sz="2800" b="1" dirty="0" err="1" smtClean="0">
                <a:solidFill>
                  <a:schemeClr val="accent5">
                    <a:lumMod val="50000"/>
                  </a:schemeClr>
                </a:solidFill>
                <a:latin typeface="Calibri Light"/>
                <a:cs typeface="Calibri Light"/>
              </a:rPr>
              <a:t>Mrs</a:t>
            </a:r>
            <a:r>
              <a:rPr lang="en-US" sz="2800" b="1" dirty="0" smtClean="0">
                <a:solidFill>
                  <a:schemeClr val="accent5">
                    <a:lumMod val="50000"/>
                  </a:schemeClr>
                </a:solidFill>
                <a:latin typeface="Calibri Light"/>
                <a:cs typeface="Calibri Light"/>
              </a:rPr>
              <a:t> Waters</a:t>
            </a:r>
            <a:endParaRPr lang="en-US" sz="2800" b="1" dirty="0">
              <a:solidFill>
                <a:schemeClr val="accent5">
                  <a:lumMod val="50000"/>
                </a:schemeClr>
              </a:solidFill>
              <a:latin typeface="Calibri Light"/>
              <a:cs typeface="Calibri Light"/>
            </a:endParaRPr>
          </a:p>
          <a:p>
            <a:r>
              <a:rPr lang="en-US" sz="2800" b="1" dirty="0">
                <a:solidFill>
                  <a:schemeClr val="accent5">
                    <a:lumMod val="50000"/>
                  </a:schemeClr>
                </a:solidFill>
                <a:latin typeface="Calibri Light"/>
                <a:cs typeface="Calibri Light"/>
              </a:rPr>
              <a:t>Class </a:t>
            </a:r>
            <a:r>
              <a:rPr lang="en-US" sz="2800" b="1" dirty="0" smtClean="0">
                <a:solidFill>
                  <a:schemeClr val="accent5">
                    <a:lumMod val="50000"/>
                  </a:schemeClr>
                </a:solidFill>
                <a:latin typeface="Calibri Light"/>
                <a:cs typeface="Calibri Light"/>
              </a:rPr>
              <a:t>6 </a:t>
            </a:r>
            <a:r>
              <a:rPr lang="en-US" sz="2800" b="1" dirty="0">
                <a:solidFill>
                  <a:schemeClr val="accent5">
                    <a:lumMod val="50000"/>
                  </a:schemeClr>
                </a:solidFill>
                <a:latin typeface="Calibri Light"/>
                <a:cs typeface="Calibri Light"/>
              </a:rPr>
              <a:t>– </a:t>
            </a:r>
            <a:r>
              <a:rPr lang="en-US" sz="2800" b="1" dirty="0" smtClean="0">
                <a:solidFill>
                  <a:schemeClr val="accent5">
                    <a:lumMod val="50000"/>
                  </a:schemeClr>
                </a:solidFill>
                <a:latin typeface="Calibri Light"/>
                <a:cs typeface="Calibri Light"/>
              </a:rPr>
              <a:t>Miss </a:t>
            </a:r>
            <a:r>
              <a:rPr lang="en-US" sz="2800" b="1" dirty="0" err="1" smtClean="0">
                <a:solidFill>
                  <a:schemeClr val="accent5">
                    <a:lumMod val="50000"/>
                  </a:schemeClr>
                </a:solidFill>
                <a:latin typeface="Calibri Light"/>
                <a:cs typeface="Calibri Light"/>
              </a:rPr>
              <a:t>Slowther</a:t>
            </a:r>
            <a:endParaRPr lang="en-US" sz="2800" b="1" dirty="0" smtClean="0">
              <a:solidFill>
                <a:schemeClr val="accent5">
                  <a:lumMod val="50000"/>
                </a:schemeClr>
              </a:solidFill>
              <a:latin typeface="Calibri Light"/>
              <a:cs typeface="Calibri Light"/>
            </a:endParaRPr>
          </a:p>
          <a:p>
            <a:endParaRPr lang="en-US" sz="2800" b="1" dirty="0" smtClean="0">
              <a:solidFill>
                <a:schemeClr val="accent5">
                  <a:lumMod val="50000"/>
                </a:schemeClr>
              </a:solidFill>
              <a:latin typeface="Calibri Light"/>
              <a:cs typeface="Calibri Light"/>
            </a:endParaRPr>
          </a:p>
          <a:p>
            <a:r>
              <a:rPr lang="en-US" sz="2800" b="1" dirty="0" smtClean="0">
                <a:solidFill>
                  <a:schemeClr val="accent5">
                    <a:lumMod val="50000"/>
                  </a:schemeClr>
                </a:solidFill>
                <a:latin typeface="Calibri Light"/>
                <a:cs typeface="Calibri Light"/>
              </a:rPr>
              <a:t>RWI:</a:t>
            </a:r>
            <a:endParaRPr lang="en-US" sz="2800" b="1" dirty="0">
              <a:solidFill>
                <a:schemeClr val="accent5">
                  <a:lumMod val="50000"/>
                </a:schemeClr>
              </a:solidFill>
              <a:latin typeface="Calibri Light"/>
              <a:cs typeface="Calibri Light"/>
            </a:endParaRPr>
          </a:p>
          <a:p>
            <a:r>
              <a:rPr lang="en-US" sz="2800" b="1" dirty="0" err="1" smtClean="0">
                <a:solidFill>
                  <a:schemeClr val="accent5">
                    <a:lumMod val="50000"/>
                  </a:schemeClr>
                </a:solidFill>
                <a:latin typeface="Calibri Light"/>
                <a:cs typeface="Calibri Light"/>
              </a:rPr>
              <a:t>Mrs</a:t>
            </a:r>
            <a:r>
              <a:rPr lang="en-US" sz="2800" b="1" dirty="0" smtClean="0">
                <a:solidFill>
                  <a:schemeClr val="accent5">
                    <a:lumMod val="50000"/>
                  </a:schemeClr>
                </a:solidFill>
                <a:latin typeface="Calibri Light"/>
                <a:cs typeface="Calibri Light"/>
              </a:rPr>
              <a:t> McCabe, Miss Swaddle</a:t>
            </a:r>
          </a:p>
          <a:p>
            <a:endParaRPr lang="en-US" sz="2800" b="1" dirty="0" smtClean="0">
              <a:solidFill>
                <a:schemeClr val="accent5">
                  <a:lumMod val="50000"/>
                </a:schemeClr>
              </a:solidFill>
              <a:latin typeface="Calibri Light"/>
              <a:cs typeface="Calibri Light"/>
            </a:endParaRPr>
          </a:p>
          <a:p>
            <a:r>
              <a:rPr lang="en-US" sz="2800" b="1" dirty="0" smtClean="0">
                <a:solidFill>
                  <a:schemeClr val="accent5">
                    <a:lumMod val="50000"/>
                  </a:schemeClr>
                </a:solidFill>
                <a:latin typeface="Calibri Light"/>
                <a:cs typeface="Calibri Light"/>
              </a:rPr>
              <a:t>Teaching assistants:</a:t>
            </a:r>
          </a:p>
          <a:p>
            <a:r>
              <a:rPr lang="en-US" sz="2800" b="1" dirty="0" err="1" smtClean="0">
                <a:solidFill>
                  <a:schemeClr val="accent5">
                    <a:lumMod val="50000"/>
                  </a:schemeClr>
                </a:solidFill>
                <a:latin typeface="Calibri Light"/>
                <a:cs typeface="Calibri Light"/>
              </a:rPr>
              <a:t>Mrs</a:t>
            </a:r>
            <a:r>
              <a:rPr lang="en-US" sz="2800" b="1" dirty="0" smtClean="0">
                <a:solidFill>
                  <a:schemeClr val="accent5">
                    <a:lumMod val="50000"/>
                  </a:schemeClr>
                </a:solidFill>
                <a:latin typeface="Calibri Light"/>
                <a:cs typeface="Calibri Light"/>
              </a:rPr>
              <a:t> Smith</a:t>
            </a:r>
          </a:p>
          <a:p>
            <a:r>
              <a:rPr lang="en-US" sz="2800" b="1" dirty="0" err="1" smtClean="0">
                <a:solidFill>
                  <a:schemeClr val="accent5">
                    <a:lumMod val="50000"/>
                  </a:schemeClr>
                </a:solidFill>
                <a:latin typeface="Calibri Light"/>
                <a:cs typeface="Calibri Light"/>
              </a:rPr>
              <a:t>Mrs</a:t>
            </a:r>
            <a:r>
              <a:rPr lang="en-US" sz="2800" b="1" dirty="0" smtClean="0">
                <a:solidFill>
                  <a:schemeClr val="accent5">
                    <a:lumMod val="50000"/>
                  </a:schemeClr>
                </a:solidFill>
                <a:latin typeface="Calibri Light"/>
                <a:cs typeface="Calibri Light"/>
              </a:rPr>
              <a:t> Donnelly</a:t>
            </a:r>
          </a:p>
          <a:p>
            <a:r>
              <a:rPr lang="en-US" sz="2800" b="1" dirty="0" err="1" smtClean="0">
                <a:solidFill>
                  <a:schemeClr val="accent5">
                    <a:lumMod val="50000"/>
                  </a:schemeClr>
                </a:solidFill>
                <a:latin typeface="Calibri Light"/>
                <a:cs typeface="Calibri Light"/>
              </a:rPr>
              <a:t>Mrs</a:t>
            </a:r>
            <a:r>
              <a:rPr lang="en-US" sz="2800" b="1" dirty="0" smtClean="0">
                <a:solidFill>
                  <a:schemeClr val="accent5">
                    <a:lumMod val="50000"/>
                  </a:schemeClr>
                </a:solidFill>
                <a:latin typeface="Calibri Light"/>
                <a:cs typeface="Calibri Light"/>
              </a:rPr>
              <a:t> Ashley</a:t>
            </a:r>
            <a:endParaRPr lang="en-US" sz="2800" b="1" dirty="0">
              <a:solidFill>
                <a:schemeClr val="accent5">
                  <a:lumMod val="50000"/>
                </a:schemeClr>
              </a:solidFill>
              <a:latin typeface="Calibri Light"/>
              <a:cs typeface="Calibri Light"/>
            </a:endParaRPr>
          </a:p>
        </p:txBody>
      </p:sp>
    </p:spTree>
    <p:extLst>
      <p:ext uri="{BB962C8B-B14F-4D97-AF65-F5344CB8AC3E}">
        <p14:creationId xmlns:p14="http://schemas.microsoft.com/office/powerpoint/2010/main" val="2064355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5F879AC3-D4CE-493C-ADC7-06205677F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8" name="Freeform: Shape 12">
            <a:extLst>
              <a:ext uri="{FF2B5EF4-FFF2-40B4-BE49-F238E27FC236}">
                <a16:creationId xmlns:a16="http://schemas.microsoft.com/office/drawing/2014/main" id="{736F0DFD-0954-464F-BF12-DD2E6F6E03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6" name="Picture 4" descr="Logo, company name&#10;&#10;Description automatically generated">
            <a:extLst>
              <a:ext uri="{FF2B5EF4-FFF2-40B4-BE49-F238E27FC236}">
                <a16:creationId xmlns:a16="http://schemas.microsoft.com/office/drawing/2014/main" id="{9371D94D-E9EB-37E4-7BB8-4A0CBD249B9B}"/>
              </a:ext>
            </a:extLst>
          </p:cNvPr>
          <p:cNvPicPr>
            <a:picLocks noChangeAspect="1"/>
          </p:cNvPicPr>
          <p:nvPr/>
        </p:nvPicPr>
        <p:blipFill>
          <a:blip r:embed="rId3"/>
          <a:stretch>
            <a:fillRect/>
          </a:stretch>
        </p:blipFill>
        <p:spPr>
          <a:xfrm>
            <a:off x="9466956" y="4165921"/>
            <a:ext cx="2580576" cy="2580576"/>
          </a:xfrm>
          <a:prstGeom prst="rect">
            <a:avLst/>
          </a:prstGeom>
        </p:spPr>
      </p:pic>
      <p:sp>
        <p:nvSpPr>
          <p:cNvPr id="7" name="TextBox 6">
            <a:extLst>
              <a:ext uri="{FF2B5EF4-FFF2-40B4-BE49-F238E27FC236}">
                <a16:creationId xmlns:a16="http://schemas.microsoft.com/office/drawing/2014/main" id="{C019FE87-8B72-0242-034E-DB40BE13AC12}"/>
              </a:ext>
            </a:extLst>
          </p:cNvPr>
          <p:cNvSpPr txBox="1"/>
          <p:nvPr/>
        </p:nvSpPr>
        <p:spPr>
          <a:xfrm>
            <a:off x="1986770" y="259991"/>
            <a:ext cx="9892521" cy="830997"/>
          </a:xfrm>
          <a:prstGeom prst="rect">
            <a:avLst/>
          </a:prstGeom>
          <a:solidFill>
            <a:schemeClr val="accent1">
              <a:lumMod val="60000"/>
              <a:lumOff val="40000"/>
            </a:schemeClr>
          </a:solidFill>
        </p:spPr>
        <p:style>
          <a:lnRef idx="3">
            <a:schemeClr val="lt1"/>
          </a:lnRef>
          <a:fillRef idx="1">
            <a:schemeClr val="accent4"/>
          </a:fillRef>
          <a:effectRef idx="1">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dirty="0">
                <a:latin typeface="Calibri Light"/>
                <a:cs typeface="Calibri"/>
              </a:rPr>
              <a:t>Timetable</a:t>
            </a:r>
            <a:endParaRPr lang="en-US" sz="4800" dirty="0">
              <a:latin typeface="Calibri Light"/>
              <a:cs typeface="Calibri Light"/>
            </a:endParaRPr>
          </a:p>
        </p:txBody>
      </p:sp>
      <p:graphicFrame>
        <p:nvGraphicFramePr>
          <p:cNvPr id="5" name="Table 4"/>
          <p:cNvGraphicFramePr>
            <a:graphicFrameLocks noGrp="1"/>
          </p:cNvGraphicFramePr>
          <p:nvPr>
            <p:extLst>
              <p:ext uri="{D42A27DB-BD31-4B8C-83A1-F6EECF244321}">
                <p14:modId xmlns:p14="http://schemas.microsoft.com/office/powerpoint/2010/main" val="1992795632"/>
              </p:ext>
            </p:extLst>
          </p:nvPr>
        </p:nvGraphicFramePr>
        <p:xfrm>
          <a:off x="1040525" y="1349889"/>
          <a:ext cx="9364716" cy="4870683"/>
        </p:xfrm>
        <a:graphic>
          <a:graphicData uri="http://schemas.openxmlformats.org/drawingml/2006/table">
            <a:tbl>
              <a:tblPr/>
              <a:tblGrid>
                <a:gridCol w="691745">
                  <a:extLst>
                    <a:ext uri="{9D8B030D-6E8A-4147-A177-3AD203B41FA5}">
                      <a16:colId xmlns:a16="http://schemas.microsoft.com/office/drawing/2014/main" val="3614669982"/>
                    </a:ext>
                  </a:extLst>
                </a:gridCol>
                <a:gridCol w="392874">
                  <a:extLst>
                    <a:ext uri="{9D8B030D-6E8A-4147-A177-3AD203B41FA5}">
                      <a16:colId xmlns:a16="http://schemas.microsoft.com/office/drawing/2014/main" val="50818917"/>
                    </a:ext>
                  </a:extLst>
                </a:gridCol>
                <a:gridCol w="581951">
                  <a:extLst>
                    <a:ext uri="{9D8B030D-6E8A-4147-A177-3AD203B41FA5}">
                      <a16:colId xmlns:a16="http://schemas.microsoft.com/office/drawing/2014/main" val="735047164"/>
                    </a:ext>
                  </a:extLst>
                </a:gridCol>
                <a:gridCol w="1131748">
                  <a:extLst>
                    <a:ext uri="{9D8B030D-6E8A-4147-A177-3AD203B41FA5}">
                      <a16:colId xmlns:a16="http://schemas.microsoft.com/office/drawing/2014/main" val="3681272820"/>
                    </a:ext>
                  </a:extLst>
                </a:gridCol>
                <a:gridCol w="846004">
                  <a:extLst>
                    <a:ext uri="{9D8B030D-6E8A-4147-A177-3AD203B41FA5}">
                      <a16:colId xmlns:a16="http://schemas.microsoft.com/office/drawing/2014/main" val="598659963"/>
                    </a:ext>
                  </a:extLst>
                </a:gridCol>
                <a:gridCol w="1334082">
                  <a:extLst>
                    <a:ext uri="{9D8B030D-6E8A-4147-A177-3AD203B41FA5}">
                      <a16:colId xmlns:a16="http://schemas.microsoft.com/office/drawing/2014/main" val="2734286206"/>
                    </a:ext>
                  </a:extLst>
                </a:gridCol>
                <a:gridCol w="965312">
                  <a:extLst>
                    <a:ext uri="{9D8B030D-6E8A-4147-A177-3AD203B41FA5}">
                      <a16:colId xmlns:a16="http://schemas.microsoft.com/office/drawing/2014/main" val="767043354"/>
                    </a:ext>
                  </a:extLst>
                </a:gridCol>
                <a:gridCol w="2666465">
                  <a:extLst>
                    <a:ext uri="{9D8B030D-6E8A-4147-A177-3AD203B41FA5}">
                      <a16:colId xmlns:a16="http://schemas.microsoft.com/office/drawing/2014/main" val="1302870336"/>
                    </a:ext>
                  </a:extLst>
                </a:gridCol>
                <a:gridCol w="754535">
                  <a:extLst>
                    <a:ext uri="{9D8B030D-6E8A-4147-A177-3AD203B41FA5}">
                      <a16:colId xmlns:a16="http://schemas.microsoft.com/office/drawing/2014/main" val="2938308734"/>
                    </a:ext>
                  </a:extLst>
                </a:gridCol>
              </a:tblGrid>
              <a:tr h="170566">
                <a:tc rowSpan="2">
                  <a:txBody>
                    <a:bodyPr/>
                    <a:lstStyle/>
                    <a:p>
                      <a:pPr algn="ctr">
                        <a:lnSpc>
                          <a:spcPct val="107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5804" marR="45804" marT="8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en-GB" sz="1000" kern="1200" dirty="0">
                          <a:solidFill>
                            <a:srgbClr val="000000"/>
                          </a:solidFill>
                          <a:effectLst/>
                          <a:latin typeface="SassoonPrimaryInfant"/>
                          <a:ea typeface="Times New Roman" panose="02020603050405020304" pitchFamily="18" charset="0"/>
                          <a:cs typeface="Times New Roman" panose="02020603050405020304" pitchFamily="18" charset="0"/>
                        </a:rPr>
                        <a:t>8:45-9:00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804" marR="45804" marT="8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n-GB" sz="1000" kern="1200" dirty="0">
                          <a:solidFill>
                            <a:srgbClr val="000000"/>
                          </a:solidFill>
                          <a:effectLst/>
                          <a:latin typeface="SassoonPrimaryInfant"/>
                          <a:ea typeface="Times New Roman" panose="02020603050405020304" pitchFamily="18" charset="0"/>
                          <a:cs typeface="Times New Roman" panose="02020603050405020304" pitchFamily="18" charset="0"/>
                        </a:rPr>
                        <a:t>Session 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804" marR="45804" marT="8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lnSpc>
                          <a:spcPct val="107000"/>
                        </a:lnSpc>
                        <a:spcAft>
                          <a:spcPts val="0"/>
                        </a:spcAft>
                      </a:pPr>
                      <a:r>
                        <a:rPr lang="en-GB" sz="1000" kern="1200" dirty="0">
                          <a:solidFill>
                            <a:srgbClr val="000000"/>
                          </a:solidFill>
                          <a:effectLst/>
                          <a:latin typeface="SassoonPrimaryInfant"/>
                          <a:ea typeface="Times New Roman" panose="02020603050405020304" pitchFamily="18" charset="0"/>
                          <a:cs typeface="Times New Roman" panose="02020603050405020304" pitchFamily="18" charset="0"/>
                        </a:rPr>
                        <a:t>PT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804" marR="45804" marT="8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000" kern="1200" dirty="0">
                          <a:solidFill>
                            <a:srgbClr val="000000"/>
                          </a:solidFill>
                          <a:effectLst/>
                          <a:latin typeface="SassoonPrimaryInfant"/>
                          <a:ea typeface="Times New Roman" panose="02020603050405020304" pitchFamily="18" charset="0"/>
                          <a:cs typeface="Times New Roman" panose="02020603050405020304" pitchFamily="18" charset="0"/>
                        </a:rPr>
                        <a:t>Session 2</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804" marR="45804" marT="8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000" kern="1200" dirty="0">
                          <a:solidFill>
                            <a:srgbClr val="000000"/>
                          </a:solidFill>
                          <a:effectLst/>
                          <a:latin typeface="SassoonPrimaryInfant"/>
                          <a:ea typeface="Times New Roman" panose="02020603050405020304" pitchFamily="18" charset="0"/>
                          <a:cs typeface="Times New Roman" panose="02020603050405020304" pitchFamily="18" charset="0"/>
                        </a:rPr>
                        <a:t>Lunch</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804" marR="45804" marT="8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000" kern="1200" dirty="0">
                          <a:solidFill>
                            <a:srgbClr val="000000"/>
                          </a:solidFill>
                          <a:effectLst/>
                          <a:latin typeface="SassoonPrimaryInfant"/>
                          <a:ea typeface="Times New Roman" panose="02020603050405020304" pitchFamily="18" charset="0"/>
                          <a:cs typeface="Times New Roman" panose="02020603050405020304" pitchFamily="18" charset="0"/>
                        </a:rPr>
                        <a:t>Session 3</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804" marR="45804" marT="8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000" kern="1200" dirty="0">
                          <a:solidFill>
                            <a:srgbClr val="000000"/>
                          </a:solidFill>
                          <a:effectLst/>
                          <a:latin typeface="SassoonPrimaryInfant"/>
                          <a:ea typeface="Times New Roman" panose="02020603050405020304" pitchFamily="18" charset="0"/>
                          <a:cs typeface="Times New Roman" panose="02020603050405020304" pitchFamily="18" charset="0"/>
                        </a:rPr>
                        <a:t>Session 4</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804" marR="45804" marT="8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5791040"/>
                  </a:ext>
                </a:extLst>
              </a:tr>
              <a:tr h="374500">
                <a:tc vMerge="1">
                  <a:txBody>
                    <a:bodyPr/>
                    <a:lstStyle/>
                    <a:p>
                      <a:endParaRPr lang="en-GB"/>
                    </a:p>
                  </a:txBody>
                  <a:tcPr/>
                </a:tc>
                <a:tc vMerge="1">
                  <a:txBody>
                    <a:bodyPr/>
                    <a:lstStyle/>
                    <a:p>
                      <a:endParaRPr lang="en-GB"/>
                    </a:p>
                  </a:txBody>
                  <a:tcPr/>
                </a:tc>
                <a:tc>
                  <a:txBody>
                    <a:bodyPr/>
                    <a:lstStyle/>
                    <a:p>
                      <a:pPr algn="ctr">
                        <a:lnSpc>
                          <a:spcPct val="107000"/>
                        </a:lnSpc>
                        <a:spcAft>
                          <a:spcPts val="0"/>
                        </a:spcAft>
                      </a:pPr>
                      <a:r>
                        <a:rPr lang="en-GB" sz="900" kern="1200" dirty="0">
                          <a:solidFill>
                            <a:srgbClr val="000000"/>
                          </a:solidFill>
                          <a:effectLst/>
                          <a:latin typeface="SassoonPrimaryInfant"/>
                          <a:ea typeface="Times New Roman" panose="02020603050405020304" pitchFamily="18" charset="0"/>
                          <a:cs typeface="Times New Roman" panose="02020603050405020304" pitchFamily="18" charset="0"/>
                        </a:rPr>
                        <a:t>9:00 – 9:30</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804" marR="45804" marT="8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900" kern="1200" dirty="0">
                          <a:solidFill>
                            <a:srgbClr val="000000"/>
                          </a:solidFill>
                          <a:effectLst/>
                          <a:latin typeface="SassoonPrimaryInfant"/>
                          <a:ea typeface="Times New Roman" panose="02020603050405020304" pitchFamily="18" charset="0"/>
                          <a:cs typeface="Times New Roman" panose="02020603050405020304" pitchFamily="18" charset="0"/>
                        </a:rPr>
                        <a:t>9:30 – 10:15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804" marR="45804" marT="8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900" kern="1200" dirty="0">
                          <a:solidFill>
                            <a:srgbClr val="000000"/>
                          </a:solidFill>
                          <a:effectLst/>
                          <a:latin typeface="SassoonPrimaryInfant"/>
                          <a:ea typeface="Times New Roman" panose="02020603050405020304" pitchFamily="18" charset="0"/>
                          <a:cs typeface="Times New Roman" panose="02020603050405020304" pitchFamily="18" charset="0"/>
                        </a:rPr>
                        <a:t>10:15-10:30</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804" marR="45804" marT="8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900" kern="1200" dirty="0">
                          <a:solidFill>
                            <a:srgbClr val="000000"/>
                          </a:solidFill>
                          <a:effectLst/>
                          <a:latin typeface="SassoonPrimaryInfant"/>
                          <a:ea typeface="Times New Roman" panose="02020603050405020304" pitchFamily="18" charset="0"/>
                          <a:cs typeface="Times New Roman" panose="02020603050405020304" pitchFamily="18" charset="0"/>
                        </a:rPr>
                        <a:t>10:45 – 11:45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804" marR="45804" marT="8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900" kern="1200" dirty="0">
                          <a:solidFill>
                            <a:srgbClr val="000000"/>
                          </a:solidFill>
                          <a:effectLst/>
                          <a:latin typeface="SassoonPrimaryInfant"/>
                          <a:ea typeface="Times New Roman" panose="02020603050405020304" pitchFamily="18" charset="0"/>
                          <a:cs typeface="Times New Roman" panose="02020603050405020304" pitchFamily="18" charset="0"/>
                        </a:rPr>
                        <a:t>11:45-12:45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804" marR="45804" marT="8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900" kern="1200" dirty="0">
                          <a:solidFill>
                            <a:srgbClr val="000000"/>
                          </a:solidFill>
                          <a:effectLst/>
                          <a:latin typeface="SassoonPrimaryInfant"/>
                          <a:ea typeface="Times New Roman" panose="02020603050405020304" pitchFamily="18" charset="0"/>
                          <a:cs typeface="Times New Roman" panose="02020603050405020304" pitchFamily="18" charset="0"/>
                        </a:rPr>
                        <a:t>12:45 – 13:45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804" marR="45804" marT="8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900" kern="1200" dirty="0">
                          <a:solidFill>
                            <a:srgbClr val="000000"/>
                          </a:solidFill>
                          <a:effectLst/>
                          <a:latin typeface="SassoonPrimaryInfant"/>
                          <a:ea typeface="Times New Roman" panose="02020603050405020304" pitchFamily="18" charset="0"/>
                          <a:cs typeface="Times New Roman" panose="02020603050405020304" pitchFamily="18" charset="0"/>
                        </a:rPr>
                        <a:t>14:00 – 15:10</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804" marR="45804" marT="8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0710401"/>
                  </a:ext>
                </a:extLst>
              </a:tr>
              <a:tr h="966084">
                <a:tc>
                  <a:txBody>
                    <a:bodyPr/>
                    <a:lstStyle/>
                    <a:p>
                      <a:pPr algn="ctr">
                        <a:lnSpc>
                          <a:spcPct val="107000"/>
                        </a:lnSpc>
                        <a:spcAft>
                          <a:spcPts val="0"/>
                        </a:spcAft>
                      </a:pPr>
                      <a:r>
                        <a:rPr lang="en-GB"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5804" marR="45804" marT="8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73025" algn="ctr">
                        <a:lnSpc>
                          <a:spcPct val="107000"/>
                        </a:lnSpc>
                        <a:spcAft>
                          <a:spcPts val="0"/>
                        </a:spcAft>
                      </a:pPr>
                      <a:r>
                        <a:rPr lang="en-GB" sz="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Register Activity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5804" marR="45804" marT="8588"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RWI</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804" marR="45804" marT="8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English</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804" marR="45804" marT="8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Playtime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5804" marR="45804" marT="8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Maths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5804" marR="45804" marT="8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Lunch Time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5804" marR="45804" marT="8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n-GB" sz="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Science / Humanities / Art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(Playtime 13:50-14:00)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804" marR="45804" marT="8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571261805"/>
                  </a:ext>
                </a:extLst>
              </a:tr>
              <a:tr h="758522">
                <a:tc>
                  <a:txBody>
                    <a:bodyPr/>
                    <a:lstStyle/>
                    <a:p>
                      <a:pPr algn="ctr">
                        <a:lnSpc>
                          <a:spcPct val="107000"/>
                        </a:lnSpc>
                        <a:spcAft>
                          <a:spcPts val="0"/>
                        </a:spcAft>
                      </a:pPr>
                      <a:r>
                        <a:rPr lang="en-GB" sz="800" b="1" kern="1200">
                          <a:solidFill>
                            <a:srgbClr val="000000"/>
                          </a:solidFill>
                          <a:effectLst/>
                          <a:latin typeface="SassoonPrimaryInfant"/>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kern="1200">
                          <a:solidFill>
                            <a:srgbClr val="000000"/>
                          </a:solidFill>
                          <a:effectLst/>
                          <a:latin typeface="SassoonPrimaryInfant"/>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kern="1200">
                          <a:solidFill>
                            <a:srgbClr val="000000"/>
                          </a:solidFill>
                          <a:effectLst/>
                          <a:latin typeface="SassoonPrimaryInfant"/>
                          <a:ea typeface="Times New Roman" panose="02020603050405020304" pitchFamily="18" charset="0"/>
                          <a:cs typeface="Times New Roman" panose="02020603050405020304" pitchFamily="18" charset="0"/>
                        </a:rPr>
                        <a:t>TUE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5804" marR="45804" marT="8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73025" algn="ctr">
                        <a:lnSpc>
                          <a:spcPct val="107000"/>
                        </a:lnSpc>
                        <a:spcAft>
                          <a:spcPts val="0"/>
                        </a:spcAft>
                      </a:pPr>
                      <a:r>
                        <a:rPr lang="en-GB" sz="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Register Activity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5804" marR="45804" marT="8588"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RWI</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5804" marR="45804" marT="8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English</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6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804" marR="45804" marT="8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Playtime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804" marR="45804" marT="8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Maths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5804" marR="45804" marT="8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Lunch Time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5804" marR="45804" marT="8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n-GB" sz="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Science/Humanities / PE (indoor)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(Playtime 13:50-14:00)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804" marR="45804" marT="8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4038592692"/>
                  </a:ext>
                </a:extLst>
              </a:tr>
              <a:tr h="940694">
                <a:tc>
                  <a:txBody>
                    <a:bodyPr/>
                    <a:lstStyle/>
                    <a:p>
                      <a:pPr algn="ctr">
                        <a:lnSpc>
                          <a:spcPct val="107000"/>
                        </a:lnSpc>
                        <a:spcAft>
                          <a:spcPts val="0"/>
                        </a:spcAft>
                      </a:pPr>
                      <a:r>
                        <a:rPr lang="en-GB" sz="800" b="1" kern="1200">
                          <a:solidFill>
                            <a:srgbClr val="000000"/>
                          </a:solidFill>
                          <a:effectLst/>
                          <a:latin typeface="SassoonPrimaryInfant"/>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kern="1200">
                          <a:solidFill>
                            <a:srgbClr val="000000"/>
                          </a:solidFill>
                          <a:effectLst/>
                          <a:latin typeface="SassoonPrimaryInfant"/>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kern="1200">
                          <a:solidFill>
                            <a:srgbClr val="000000"/>
                          </a:solidFill>
                          <a:effectLst/>
                          <a:latin typeface="SassoonPrimaryInfant"/>
                          <a:ea typeface="Times New Roman" panose="02020603050405020304" pitchFamily="18" charset="0"/>
                          <a:cs typeface="Times New Roman" panose="02020603050405020304" pitchFamily="18" charset="0"/>
                        </a:rPr>
                        <a:t>WED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5804" marR="45804" marT="8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73025" algn="ctr">
                        <a:lnSpc>
                          <a:spcPct val="107000"/>
                        </a:lnSpc>
                        <a:spcAft>
                          <a:spcPts val="0"/>
                        </a:spcAft>
                      </a:pPr>
                      <a:r>
                        <a:rPr lang="en-GB" sz="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Register Activity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5804" marR="45804" marT="8588"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RWI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804" marR="45804" marT="8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English</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5804" marR="45804" marT="8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Playtime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804" marR="45804" marT="8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Maths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804" marR="45804" marT="8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b="1" kern="12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Lunch Time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804" marR="45804" marT="8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n-GB" sz="800" b="1"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PSHE / RE /Music</a:t>
                      </a:r>
                    </a:p>
                    <a:p>
                      <a:pPr algn="ctr">
                        <a:lnSpc>
                          <a:spcPct val="107000"/>
                        </a:lnSpc>
                        <a:spcAft>
                          <a:spcPts val="0"/>
                        </a:spcAft>
                      </a:pPr>
                      <a:r>
                        <a:rPr lang="en-GB" sz="800" b="1"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(Playtime </a:t>
                      </a:r>
                      <a:r>
                        <a:rPr lang="en-GB" sz="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13:50-14:00)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804" marR="45804" marT="8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185382600"/>
                  </a:ext>
                </a:extLst>
              </a:tr>
              <a:tr h="884201">
                <a:tc>
                  <a:txBody>
                    <a:bodyPr/>
                    <a:lstStyle/>
                    <a:p>
                      <a:pPr algn="ctr">
                        <a:lnSpc>
                          <a:spcPct val="107000"/>
                        </a:lnSpc>
                        <a:spcAft>
                          <a:spcPts val="0"/>
                        </a:spcAft>
                      </a:pPr>
                      <a:r>
                        <a:rPr lang="en-GB" sz="800" b="1" kern="1200">
                          <a:solidFill>
                            <a:srgbClr val="000000"/>
                          </a:solidFill>
                          <a:effectLst/>
                          <a:latin typeface="SassoonPrimaryInfant"/>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kern="1200">
                          <a:solidFill>
                            <a:srgbClr val="000000"/>
                          </a:solidFill>
                          <a:effectLst/>
                          <a:latin typeface="SassoonPrimaryInfant"/>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kern="1200">
                          <a:solidFill>
                            <a:srgbClr val="000000"/>
                          </a:solidFill>
                          <a:effectLst/>
                          <a:latin typeface="SassoonPrimaryInfant"/>
                          <a:ea typeface="Times New Roman" panose="02020603050405020304" pitchFamily="18" charset="0"/>
                          <a:cs typeface="Times New Roman" panose="02020603050405020304" pitchFamily="18" charset="0"/>
                        </a:rPr>
                        <a:t>THU</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5804" marR="45804" marT="8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73025" algn="ctr">
                        <a:lnSpc>
                          <a:spcPct val="107000"/>
                        </a:lnSpc>
                        <a:spcAft>
                          <a:spcPts val="0"/>
                        </a:spcAft>
                      </a:pPr>
                      <a:r>
                        <a:rPr lang="en-GB" sz="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Register Activity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5804" marR="45804" marT="8588"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RWI</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5804" marR="45804" marT="8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English</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5804" marR="45804" marT="8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Playtime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5804" marR="45804" marT="8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Maths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5804" marR="45804" marT="8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b="1" kern="12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Lunch Time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804" marR="45804" marT="8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n-GB" sz="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 Outdoor/ Science/Humanities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ICT (Class </a:t>
                      </a:r>
                      <a:r>
                        <a:rPr lang="en-GB" sz="800" b="1"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(Playtime 13:50-14:00)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b="1" kern="12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804" marR="45804" marT="8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4289049958"/>
                  </a:ext>
                </a:extLst>
              </a:tr>
              <a:tr h="775026">
                <a:tc>
                  <a:txBody>
                    <a:bodyPr/>
                    <a:lstStyle/>
                    <a:p>
                      <a:pPr algn="ctr">
                        <a:lnSpc>
                          <a:spcPct val="107000"/>
                        </a:lnSpc>
                        <a:spcAft>
                          <a:spcPts val="0"/>
                        </a:spcAft>
                      </a:pPr>
                      <a:r>
                        <a:rPr lang="en-GB" sz="800" b="1" kern="1200">
                          <a:solidFill>
                            <a:srgbClr val="000000"/>
                          </a:solidFill>
                          <a:effectLst/>
                          <a:latin typeface="SassoonPrimaryInfant"/>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kern="1200">
                          <a:solidFill>
                            <a:srgbClr val="000000"/>
                          </a:solidFill>
                          <a:effectLst/>
                          <a:latin typeface="SassoonPrimaryInfant"/>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kern="1200">
                          <a:solidFill>
                            <a:srgbClr val="000000"/>
                          </a:solidFill>
                          <a:effectLst/>
                          <a:latin typeface="SassoonPrimaryInfant"/>
                          <a:ea typeface="Times New Roman" panose="02020603050405020304" pitchFamily="18" charset="0"/>
                          <a:cs typeface="Times New Roman" panose="02020603050405020304" pitchFamily="18" charset="0"/>
                        </a:rPr>
                        <a:t>FRI</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5804" marR="45804" marT="8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73025" algn="ctr">
                        <a:lnSpc>
                          <a:spcPct val="107000"/>
                        </a:lnSpc>
                        <a:spcAft>
                          <a:spcPts val="0"/>
                        </a:spcAft>
                      </a:pPr>
                      <a:r>
                        <a:rPr lang="en-GB" sz="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Register Activity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5804" marR="45804" marT="8588"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Assembly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5804" marR="45804" marT="8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English</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5804" marR="45804" marT="8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Playtime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5804" marR="45804" marT="8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Maths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5804" marR="45804" marT="8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b="1" kern="120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Lunch Time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5804" marR="45804" marT="8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n-GB" sz="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ICT (</a:t>
                      </a:r>
                      <a:r>
                        <a:rPr lang="en-GB" sz="800" b="1"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class</a:t>
                      </a:r>
                      <a:r>
                        <a:rPr lang="en-GB" sz="800" b="1" kern="12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 / 6</a:t>
                      </a:r>
                      <a:r>
                        <a:rPr lang="en-GB" sz="800" b="1"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800" b="1" kern="12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Humanities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(Playtime 13:50-14:00)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804" marR="45804" marT="8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567684335"/>
                  </a:ext>
                </a:extLst>
              </a:tr>
            </a:tbl>
          </a:graphicData>
        </a:graphic>
      </p:graphicFrame>
    </p:spTree>
    <p:extLst>
      <p:ext uri="{BB962C8B-B14F-4D97-AF65-F5344CB8AC3E}">
        <p14:creationId xmlns:p14="http://schemas.microsoft.com/office/powerpoint/2010/main" val="2848059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5F879AC3-D4CE-493C-ADC7-06205677F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8" name="Freeform: Shape 12">
            <a:extLst>
              <a:ext uri="{FF2B5EF4-FFF2-40B4-BE49-F238E27FC236}">
                <a16:creationId xmlns:a16="http://schemas.microsoft.com/office/drawing/2014/main" id="{736F0DFD-0954-464F-BF12-DD2E6F6E03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6" name="Picture 4" descr="Logo, company name&#10;&#10;Description automatically generated">
            <a:extLst>
              <a:ext uri="{FF2B5EF4-FFF2-40B4-BE49-F238E27FC236}">
                <a16:creationId xmlns:a16="http://schemas.microsoft.com/office/drawing/2014/main" id="{9371D94D-E9EB-37E4-7BB8-4A0CBD249B9B}"/>
              </a:ext>
            </a:extLst>
          </p:cNvPr>
          <p:cNvPicPr>
            <a:picLocks noChangeAspect="1"/>
          </p:cNvPicPr>
          <p:nvPr/>
        </p:nvPicPr>
        <p:blipFill>
          <a:blip r:embed="rId3"/>
          <a:stretch>
            <a:fillRect/>
          </a:stretch>
        </p:blipFill>
        <p:spPr>
          <a:xfrm>
            <a:off x="9466956" y="4165921"/>
            <a:ext cx="2580576" cy="2580576"/>
          </a:xfrm>
          <a:prstGeom prst="rect">
            <a:avLst/>
          </a:prstGeom>
        </p:spPr>
      </p:pic>
      <p:sp>
        <p:nvSpPr>
          <p:cNvPr id="7" name="TextBox 6">
            <a:extLst>
              <a:ext uri="{FF2B5EF4-FFF2-40B4-BE49-F238E27FC236}">
                <a16:creationId xmlns:a16="http://schemas.microsoft.com/office/drawing/2014/main" id="{C019FE87-8B72-0242-034E-DB40BE13AC12}"/>
              </a:ext>
            </a:extLst>
          </p:cNvPr>
          <p:cNvSpPr txBox="1"/>
          <p:nvPr/>
        </p:nvSpPr>
        <p:spPr>
          <a:xfrm>
            <a:off x="1986770" y="259991"/>
            <a:ext cx="9892521" cy="830997"/>
          </a:xfrm>
          <a:prstGeom prst="rect">
            <a:avLst/>
          </a:prstGeom>
          <a:solidFill>
            <a:schemeClr val="accent6">
              <a:lumMod val="60000"/>
              <a:lumOff val="40000"/>
            </a:schemeClr>
          </a:solidFill>
        </p:spPr>
        <p:style>
          <a:lnRef idx="3">
            <a:schemeClr val="lt1"/>
          </a:lnRef>
          <a:fillRef idx="1">
            <a:schemeClr val="accent4"/>
          </a:fillRef>
          <a:effectRef idx="1">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dirty="0" smtClean="0">
                <a:latin typeface="Calibri Light"/>
                <a:cs typeface="Calibri Light"/>
              </a:rPr>
              <a:t>Phonics at </a:t>
            </a:r>
            <a:r>
              <a:rPr lang="en-US" sz="4800" dirty="0" err="1" smtClean="0">
                <a:latin typeface="Calibri Light"/>
                <a:cs typeface="Calibri Light"/>
              </a:rPr>
              <a:t>Northburn</a:t>
            </a:r>
            <a:endParaRPr lang="en-US" sz="4800" dirty="0">
              <a:latin typeface="Calibri Light"/>
              <a:cs typeface="Calibri Light"/>
            </a:endParaRPr>
          </a:p>
        </p:txBody>
      </p:sp>
      <p:pic>
        <p:nvPicPr>
          <p:cNvPr id="3" name="Picture 2"/>
          <p:cNvPicPr>
            <a:picLocks noChangeAspect="1"/>
          </p:cNvPicPr>
          <p:nvPr/>
        </p:nvPicPr>
        <p:blipFill>
          <a:blip r:embed="rId4"/>
          <a:stretch>
            <a:fillRect/>
          </a:stretch>
        </p:blipFill>
        <p:spPr>
          <a:xfrm>
            <a:off x="3619353" y="1862942"/>
            <a:ext cx="4835330" cy="3453807"/>
          </a:xfrm>
          <a:prstGeom prst="rect">
            <a:avLst/>
          </a:prstGeom>
        </p:spPr>
      </p:pic>
    </p:spTree>
    <p:extLst>
      <p:ext uri="{BB962C8B-B14F-4D97-AF65-F5344CB8AC3E}">
        <p14:creationId xmlns:p14="http://schemas.microsoft.com/office/powerpoint/2010/main" val="2747091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5F879AC3-D4CE-493C-ADC7-06205677F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8" name="Freeform: Shape 12">
            <a:extLst>
              <a:ext uri="{FF2B5EF4-FFF2-40B4-BE49-F238E27FC236}">
                <a16:creationId xmlns:a16="http://schemas.microsoft.com/office/drawing/2014/main" id="{736F0DFD-0954-464F-BF12-DD2E6F6E03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6" name="Picture 4" descr="Logo, company name&#10;&#10;Description automatically generated">
            <a:extLst>
              <a:ext uri="{FF2B5EF4-FFF2-40B4-BE49-F238E27FC236}">
                <a16:creationId xmlns:a16="http://schemas.microsoft.com/office/drawing/2014/main" id="{9371D94D-E9EB-37E4-7BB8-4A0CBD249B9B}"/>
              </a:ext>
            </a:extLst>
          </p:cNvPr>
          <p:cNvPicPr>
            <a:picLocks noChangeAspect="1"/>
          </p:cNvPicPr>
          <p:nvPr/>
        </p:nvPicPr>
        <p:blipFill>
          <a:blip r:embed="rId3"/>
          <a:stretch>
            <a:fillRect/>
          </a:stretch>
        </p:blipFill>
        <p:spPr>
          <a:xfrm>
            <a:off x="9466956" y="4165921"/>
            <a:ext cx="2580576" cy="2580576"/>
          </a:xfrm>
          <a:prstGeom prst="rect">
            <a:avLst/>
          </a:prstGeom>
        </p:spPr>
      </p:pic>
      <p:sp>
        <p:nvSpPr>
          <p:cNvPr id="7" name="TextBox 6">
            <a:extLst>
              <a:ext uri="{FF2B5EF4-FFF2-40B4-BE49-F238E27FC236}">
                <a16:creationId xmlns:a16="http://schemas.microsoft.com/office/drawing/2014/main" id="{C019FE87-8B72-0242-034E-DB40BE13AC12}"/>
              </a:ext>
            </a:extLst>
          </p:cNvPr>
          <p:cNvSpPr txBox="1"/>
          <p:nvPr/>
        </p:nvSpPr>
        <p:spPr>
          <a:xfrm>
            <a:off x="1986770" y="259991"/>
            <a:ext cx="9892521" cy="830997"/>
          </a:xfrm>
          <a:prstGeom prst="rect">
            <a:avLst/>
          </a:prstGeom>
          <a:solidFill>
            <a:schemeClr val="accent6">
              <a:lumMod val="60000"/>
              <a:lumOff val="40000"/>
            </a:schemeClr>
          </a:solidFill>
        </p:spPr>
        <p:style>
          <a:lnRef idx="3">
            <a:schemeClr val="lt1"/>
          </a:lnRef>
          <a:fillRef idx="1">
            <a:schemeClr val="accent4"/>
          </a:fillRef>
          <a:effectRef idx="1">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dirty="0" smtClean="0">
                <a:latin typeface="Calibri Light"/>
                <a:cs typeface="Calibri Light"/>
              </a:rPr>
              <a:t>Read Write Inc.</a:t>
            </a:r>
            <a:endParaRPr lang="en-US" sz="4800" dirty="0">
              <a:latin typeface="Calibri Light"/>
              <a:cs typeface="Calibri Light"/>
            </a:endParaRPr>
          </a:p>
        </p:txBody>
      </p:sp>
      <p:sp>
        <p:nvSpPr>
          <p:cNvPr id="3" name="Rectangle 2"/>
          <p:cNvSpPr/>
          <p:nvPr/>
        </p:nvSpPr>
        <p:spPr>
          <a:xfrm>
            <a:off x="1463039" y="1744394"/>
            <a:ext cx="8102991" cy="2677656"/>
          </a:xfrm>
          <a:prstGeom prst="rect">
            <a:avLst/>
          </a:prstGeom>
        </p:spPr>
        <p:txBody>
          <a:bodyPr wrap="square">
            <a:spAutoFit/>
          </a:bodyPr>
          <a:lstStyle/>
          <a:p>
            <a:pPr marL="342900" indent="-342900">
              <a:buFont typeface="Arial" panose="020B0604020202020204" pitchFamily="34" charset="0"/>
              <a:buChar char="•"/>
            </a:pPr>
            <a:r>
              <a:rPr lang="en-GB" sz="2400" dirty="0"/>
              <a:t>A programme to help your child learn to read fluently</a:t>
            </a:r>
          </a:p>
          <a:p>
            <a:pPr marL="342900" indent="-342900">
              <a:buFont typeface="Arial" panose="020B0604020202020204" pitchFamily="34" charset="0"/>
              <a:buChar char="•"/>
            </a:pPr>
            <a:r>
              <a:rPr lang="en-GB" sz="2400" dirty="0"/>
              <a:t>Phonics allows your child to read and spell</a:t>
            </a:r>
          </a:p>
          <a:p>
            <a:pPr marL="342900" indent="-342900">
              <a:buFont typeface="Arial" panose="020B0604020202020204" pitchFamily="34" charset="0"/>
              <a:buChar char="•"/>
            </a:pPr>
            <a:r>
              <a:rPr lang="en-GB" sz="2400" dirty="0"/>
              <a:t>Develop skills in comprehension/vocabulary/spelling</a:t>
            </a:r>
          </a:p>
          <a:p>
            <a:pPr marL="342900" indent="-342900">
              <a:buFont typeface="Arial" panose="020B0604020202020204" pitchFamily="34" charset="0"/>
              <a:buChar char="•"/>
            </a:pPr>
            <a:r>
              <a:rPr lang="en-GB" sz="2400" dirty="0"/>
              <a:t>Encourages children to develop a love of books </a:t>
            </a:r>
          </a:p>
          <a:p>
            <a:pPr marL="342900" indent="-342900">
              <a:buFont typeface="Arial" panose="020B0604020202020204" pitchFamily="34" charset="0"/>
              <a:buChar char="•"/>
            </a:pPr>
            <a:r>
              <a:rPr lang="en-GB" sz="2400" dirty="0"/>
              <a:t>Daily exposure to books, being read to etc.</a:t>
            </a:r>
          </a:p>
          <a:p>
            <a:pPr marL="342900" indent="-342900">
              <a:buFont typeface="Arial" panose="020B0604020202020204" pitchFamily="34" charset="0"/>
              <a:buChar char="•"/>
            </a:pPr>
            <a:r>
              <a:rPr lang="en-GB" sz="2400" dirty="0"/>
              <a:t>Giving children access to a wide range of books at school and at home</a:t>
            </a:r>
          </a:p>
        </p:txBody>
      </p:sp>
    </p:spTree>
    <p:extLst>
      <p:ext uri="{BB962C8B-B14F-4D97-AF65-F5344CB8AC3E}">
        <p14:creationId xmlns:p14="http://schemas.microsoft.com/office/powerpoint/2010/main" val="4059273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5F879AC3-D4CE-493C-ADC7-06205677F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8" name="Freeform: Shape 12">
            <a:extLst>
              <a:ext uri="{FF2B5EF4-FFF2-40B4-BE49-F238E27FC236}">
                <a16:creationId xmlns:a16="http://schemas.microsoft.com/office/drawing/2014/main" id="{736F0DFD-0954-464F-BF12-DD2E6F6E03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6" name="Picture 4" descr="Logo, company name&#10;&#10;Description automatically generated">
            <a:extLst>
              <a:ext uri="{FF2B5EF4-FFF2-40B4-BE49-F238E27FC236}">
                <a16:creationId xmlns:a16="http://schemas.microsoft.com/office/drawing/2014/main" id="{9371D94D-E9EB-37E4-7BB8-4A0CBD249B9B}"/>
              </a:ext>
            </a:extLst>
          </p:cNvPr>
          <p:cNvPicPr>
            <a:picLocks noChangeAspect="1"/>
          </p:cNvPicPr>
          <p:nvPr/>
        </p:nvPicPr>
        <p:blipFill>
          <a:blip r:embed="rId3"/>
          <a:stretch>
            <a:fillRect/>
          </a:stretch>
        </p:blipFill>
        <p:spPr>
          <a:xfrm>
            <a:off x="9466956" y="4165921"/>
            <a:ext cx="2580576" cy="2580576"/>
          </a:xfrm>
          <a:prstGeom prst="rect">
            <a:avLst/>
          </a:prstGeom>
        </p:spPr>
      </p:pic>
      <p:sp>
        <p:nvSpPr>
          <p:cNvPr id="7" name="TextBox 6">
            <a:extLst>
              <a:ext uri="{FF2B5EF4-FFF2-40B4-BE49-F238E27FC236}">
                <a16:creationId xmlns:a16="http://schemas.microsoft.com/office/drawing/2014/main" id="{C019FE87-8B72-0242-034E-DB40BE13AC12}"/>
              </a:ext>
            </a:extLst>
          </p:cNvPr>
          <p:cNvSpPr txBox="1"/>
          <p:nvPr/>
        </p:nvSpPr>
        <p:spPr>
          <a:xfrm>
            <a:off x="1986770" y="259991"/>
            <a:ext cx="9892521" cy="830997"/>
          </a:xfrm>
          <a:prstGeom prst="rect">
            <a:avLst/>
          </a:prstGeom>
          <a:solidFill>
            <a:schemeClr val="accent6">
              <a:lumMod val="60000"/>
              <a:lumOff val="40000"/>
            </a:schemeClr>
          </a:solidFill>
        </p:spPr>
        <p:style>
          <a:lnRef idx="3">
            <a:schemeClr val="lt1"/>
          </a:lnRef>
          <a:fillRef idx="1">
            <a:schemeClr val="accent4"/>
          </a:fillRef>
          <a:effectRef idx="1">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dirty="0" smtClean="0">
                <a:latin typeface="Calibri Light"/>
                <a:cs typeface="Calibri Light"/>
              </a:rPr>
              <a:t>Read Write </a:t>
            </a:r>
            <a:r>
              <a:rPr lang="en-US" sz="4800" dirty="0" err="1" smtClean="0">
                <a:latin typeface="Calibri Light"/>
                <a:cs typeface="Calibri Light"/>
              </a:rPr>
              <a:t>Inc</a:t>
            </a:r>
            <a:r>
              <a:rPr lang="en-US" sz="4800" dirty="0" smtClean="0">
                <a:latin typeface="Calibri Light"/>
                <a:cs typeface="Calibri Light"/>
              </a:rPr>
              <a:t> in KS1</a:t>
            </a:r>
            <a:endParaRPr lang="en-US" sz="4800" dirty="0">
              <a:latin typeface="Calibri Light"/>
              <a:cs typeface="Calibri Light"/>
            </a:endParaRPr>
          </a:p>
        </p:txBody>
      </p:sp>
      <p:pic>
        <p:nvPicPr>
          <p:cNvPr id="2" name="Picture 1"/>
          <p:cNvPicPr>
            <a:picLocks noChangeAspect="1"/>
          </p:cNvPicPr>
          <p:nvPr/>
        </p:nvPicPr>
        <p:blipFill>
          <a:blip r:embed="rId4"/>
          <a:stretch>
            <a:fillRect/>
          </a:stretch>
        </p:blipFill>
        <p:spPr>
          <a:xfrm>
            <a:off x="1416914" y="1971929"/>
            <a:ext cx="9358171" cy="2914141"/>
          </a:xfrm>
          <a:prstGeom prst="rect">
            <a:avLst/>
          </a:prstGeom>
        </p:spPr>
      </p:pic>
    </p:spTree>
    <p:extLst>
      <p:ext uri="{BB962C8B-B14F-4D97-AF65-F5344CB8AC3E}">
        <p14:creationId xmlns:p14="http://schemas.microsoft.com/office/powerpoint/2010/main" val="10990230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5F879AC3-D4CE-493C-ADC7-06205677F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8" name="Freeform: Shape 12">
            <a:extLst>
              <a:ext uri="{FF2B5EF4-FFF2-40B4-BE49-F238E27FC236}">
                <a16:creationId xmlns:a16="http://schemas.microsoft.com/office/drawing/2014/main" id="{736F0DFD-0954-464F-BF12-DD2E6F6E03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6" name="Picture 4" descr="Logo, company name&#10;&#10;Description automatically generated">
            <a:extLst>
              <a:ext uri="{FF2B5EF4-FFF2-40B4-BE49-F238E27FC236}">
                <a16:creationId xmlns:a16="http://schemas.microsoft.com/office/drawing/2014/main" id="{9371D94D-E9EB-37E4-7BB8-4A0CBD249B9B}"/>
              </a:ext>
            </a:extLst>
          </p:cNvPr>
          <p:cNvPicPr>
            <a:picLocks noChangeAspect="1"/>
          </p:cNvPicPr>
          <p:nvPr/>
        </p:nvPicPr>
        <p:blipFill>
          <a:blip r:embed="rId3"/>
          <a:stretch>
            <a:fillRect/>
          </a:stretch>
        </p:blipFill>
        <p:spPr>
          <a:xfrm>
            <a:off x="9466956" y="4165921"/>
            <a:ext cx="2580576" cy="2580576"/>
          </a:xfrm>
          <a:prstGeom prst="rect">
            <a:avLst/>
          </a:prstGeom>
        </p:spPr>
      </p:pic>
      <p:sp>
        <p:nvSpPr>
          <p:cNvPr id="7" name="TextBox 6">
            <a:extLst>
              <a:ext uri="{FF2B5EF4-FFF2-40B4-BE49-F238E27FC236}">
                <a16:creationId xmlns:a16="http://schemas.microsoft.com/office/drawing/2014/main" id="{C019FE87-8B72-0242-034E-DB40BE13AC12}"/>
              </a:ext>
            </a:extLst>
          </p:cNvPr>
          <p:cNvSpPr txBox="1"/>
          <p:nvPr/>
        </p:nvSpPr>
        <p:spPr>
          <a:xfrm>
            <a:off x="1986770" y="259991"/>
            <a:ext cx="9892521" cy="830997"/>
          </a:xfrm>
          <a:prstGeom prst="rect">
            <a:avLst/>
          </a:prstGeom>
          <a:solidFill>
            <a:schemeClr val="accent6">
              <a:lumMod val="60000"/>
              <a:lumOff val="40000"/>
            </a:schemeClr>
          </a:solidFill>
        </p:spPr>
        <p:style>
          <a:lnRef idx="3">
            <a:schemeClr val="lt1"/>
          </a:lnRef>
          <a:fillRef idx="1">
            <a:schemeClr val="accent4"/>
          </a:fillRef>
          <a:effectRef idx="1">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dirty="0" smtClean="0">
                <a:latin typeface="Calibri Light"/>
                <a:cs typeface="Calibri Light"/>
              </a:rPr>
              <a:t>Read Write </a:t>
            </a:r>
            <a:r>
              <a:rPr lang="en-US" sz="4800" dirty="0" err="1" smtClean="0">
                <a:latin typeface="Calibri Light"/>
                <a:cs typeface="Calibri Light"/>
              </a:rPr>
              <a:t>Inc</a:t>
            </a:r>
            <a:endParaRPr lang="en-US" sz="4800" dirty="0">
              <a:latin typeface="Calibri Light"/>
              <a:cs typeface="Calibri Light"/>
            </a:endParaRPr>
          </a:p>
        </p:txBody>
      </p:sp>
      <p:pic>
        <p:nvPicPr>
          <p:cNvPr id="2" name="Picture 1"/>
          <p:cNvPicPr>
            <a:picLocks noChangeAspect="1"/>
          </p:cNvPicPr>
          <p:nvPr/>
        </p:nvPicPr>
        <p:blipFill>
          <a:blip r:embed="rId4"/>
          <a:stretch>
            <a:fillRect/>
          </a:stretch>
        </p:blipFill>
        <p:spPr>
          <a:xfrm>
            <a:off x="737135" y="1523454"/>
            <a:ext cx="9584243" cy="3569050"/>
          </a:xfrm>
          <a:prstGeom prst="rect">
            <a:avLst/>
          </a:prstGeom>
        </p:spPr>
      </p:pic>
    </p:spTree>
    <p:extLst>
      <p:ext uri="{BB962C8B-B14F-4D97-AF65-F5344CB8AC3E}">
        <p14:creationId xmlns:p14="http://schemas.microsoft.com/office/powerpoint/2010/main" val="3094997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5F879AC3-D4CE-493C-ADC7-06205677F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8" name="Freeform: Shape 12">
            <a:extLst>
              <a:ext uri="{FF2B5EF4-FFF2-40B4-BE49-F238E27FC236}">
                <a16:creationId xmlns:a16="http://schemas.microsoft.com/office/drawing/2014/main" id="{736F0DFD-0954-464F-BF12-DD2E6F6E03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6" name="Picture 4" descr="Logo, company name&#10;&#10;Description automatically generated">
            <a:extLst>
              <a:ext uri="{FF2B5EF4-FFF2-40B4-BE49-F238E27FC236}">
                <a16:creationId xmlns:a16="http://schemas.microsoft.com/office/drawing/2014/main" id="{9371D94D-E9EB-37E4-7BB8-4A0CBD249B9B}"/>
              </a:ext>
            </a:extLst>
          </p:cNvPr>
          <p:cNvPicPr>
            <a:picLocks noChangeAspect="1"/>
          </p:cNvPicPr>
          <p:nvPr/>
        </p:nvPicPr>
        <p:blipFill>
          <a:blip r:embed="rId3"/>
          <a:stretch>
            <a:fillRect/>
          </a:stretch>
        </p:blipFill>
        <p:spPr>
          <a:xfrm>
            <a:off x="9466956" y="4165921"/>
            <a:ext cx="2580576" cy="2580576"/>
          </a:xfrm>
          <a:prstGeom prst="rect">
            <a:avLst/>
          </a:prstGeom>
        </p:spPr>
      </p:pic>
      <p:sp>
        <p:nvSpPr>
          <p:cNvPr id="7" name="TextBox 6">
            <a:extLst>
              <a:ext uri="{FF2B5EF4-FFF2-40B4-BE49-F238E27FC236}">
                <a16:creationId xmlns:a16="http://schemas.microsoft.com/office/drawing/2014/main" id="{C019FE87-8B72-0242-034E-DB40BE13AC12}"/>
              </a:ext>
            </a:extLst>
          </p:cNvPr>
          <p:cNvSpPr txBox="1"/>
          <p:nvPr/>
        </p:nvSpPr>
        <p:spPr>
          <a:xfrm>
            <a:off x="1986770" y="259991"/>
            <a:ext cx="9892521" cy="830997"/>
          </a:xfrm>
          <a:prstGeom prst="rect">
            <a:avLst/>
          </a:prstGeom>
          <a:solidFill>
            <a:schemeClr val="accent6">
              <a:lumMod val="60000"/>
              <a:lumOff val="40000"/>
            </a:schemeClr>
          </a:solidFill>
        </p:spPr>
        <p:style>
          <a:lnRef idx="3">
            <a:schemeClr val="lt1"/>
          </a:lnRef>
          <a:fillRef idx="1">
            <a:schemeClr val="accent4"/>
          </a:fillRef>
          <a:effectRef idx="1">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dirty="0" smtClean="0">
                <a:latin typeface="Calibri Light"/>
                <a:cs typeface="Calibri Light"/>
              </a:rPr>
              <a:t>RWI sessions</a:t>
            </a:r>
            <a:endParaRPr lang="en-US" sz="4800" dirty="0">
              <a:latin typeface="Calibri Light"/>
              <a:cs typeface="Calibri Light"/>
            </a:endParaRPr>
          </a:p>
        </p:txBody>
      </p:sp>
      <p:sp>
        <p:nvSpPr>
          <p:cNvPr id="2" name="Rectangle 1"/>
          <p:cNvSpPr/>
          <p:nvPr/>
        </p:nvSpPr>
        <p:spPr>
          <a:xfrm>
            <a:off x="2119533" y="1521501"/>
            <a:ext cx="6096000" cy="4040080"/>
          </a:xfrm>
          <a:prstGeom prst="rect">
            <a:avLst/>
          </a:prstGeom>
        </p:spPr>
        <p:txBody>
          <a:bodyPr>
            <a:spAutoFit/>
          </a:bodyPr>
          <a:lstStyle/>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smtClean="0">
                <a:ln>
                  <a:noFill/>
                </a:ln>
                <a:solidFill>
                  <a:prstClr val="black"/>
                </a:solidFill>
                <a:effectLst/>
                <a:uLnTx/>
                <a:uFillTx/>
              </a:rPr>
              <a:t>In groups</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smtClean="0">
                <a:ln>
                  <a:noFill/>
                </a:ln>
                <a:solidFill>
                  <a:prstClr val="black"/>
                </a:solidFill>
                <a:effectLst/>
                <a:uLnTx/>
                <a:uFillTx/>
              </a:rPr>
              <a:t>Each week there will be a different RWI book that the group works on from Monday – Thursday</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smtClean="0">
                <a:ln>
                  <a:noFill/>
                </a:ln>
                <a:solidFill>
                  <a:prstClr val="black"/>
                </a:solidFill>
                <a:effectLst/>
                <a:uLnTx/>
                <a:uFillTx/>
              </a:rPr>
              <a:t>Different activities supporting:</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smtClean="0">
                <a:ln>
                  <a:noFill/>
                </a:ln>
                <a:solidFill>
                  <a:prstClr val="black"/>
                </a:solidFill>
                <a:effectLst/>
                <a:uLnTx/>
                <a:uFillTx/>
              </a:rPr>
              <a:t>reading fluency, </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smtClean="0">
                <a:ln>
                  <a:noFill/>
                </a:ln>
                <a:solidFill>
                  <a:prstClr val="black"/>
                </a:solidFill>
                <a:effectLst/>
                <a:uLnTx/>
                <a:uFillTx/>
              </a:rPr>
              <a:t>comprehension, </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smtClean="0">
                <a:ln>
                  <a:noFill/>
                </a:ln>
                <a:solidFill>
                  <a:prstClr val="black"/>
                </a:solidFill>
                <a:effectLst/>
                <a:uLnTx/>
                <a:uFillTx/>
              </a:rPr>
              <a:t>vocabulary acquisition, </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smtClean="0">
                <a:ln>
                  <a:noFill/>
                </a:ln>
                <a:solidFill>
                  <a:prstClr val="black"/>
                </a:solidFill>
                <a:effectLst/>
                <a:uLnTx/>
                <a:uFillTx/>
              </a:rPr>
              <a:t>‘talk for writing’</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smtClean="0">
                <a:ln>
                  <a:noFill/>
                </a:ln>
                <a:solidFill>
                  <a:prstClr val="black"/>
                </a:solidFill>
                <a:effectLst/>
                <a:uLnTx/>
                <a:uFillTx/>
              </a:rPr>
              <a:t>writing</a:t>
            </a:r>
            <a:endParaRPr kumimoji="0" lang="en-US" sz="24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789781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8B2CC260D6A749BC6D492EE5411E0C" ma:contentTypeVersion="16" ma:contentTypeDescription="Create a new document." ma:contentTypeScope="" ma:versionID="8b0e9924e411ac32f1e4fd9d7abb62bf">
  <xsd:schema xmlns:xsd="http://www.w3.org/2001/XMLSchema" xmlns:xs="http://www.w3.org/2001/XMLSchema" xmlns:p="http://schemas.microsoft.com/office/2006/metadata/properties" xmlns:ns2="9eef1f94-f21b-48bc-b94e-28ebe8347199" xmlns:ns3="d6f2ca17-48fe-4a7f-9672-20d0b0ae109f" targetNamespace="http://schemas.microsoft.com/office/2006/metadata/properties" ma:root="true" ma:fieldsID="d2ada3e971995c1cfc5b945794948662" ns2:_="" ns3:_="">
    <xsd:import namespace="9eef1f94-f21b-48bc-b94e-28ebe8347199"/>
    <xsd:import namespace="d6f2ca17-48fe-4a7f-9672-20d0b0ae109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ef1f94-f21b-48bc-b94e-28ebe83471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6c97428-639a-4713-9869-139ad2dc3c0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6f2ca17-48fe-4a7f-9672-20d0b0ae109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5baf045-a994-410b-b8bb-153bf4d147cb}" ma:internalName="TaxCatchAll" ma:showField="CatchAllData" ma:web="d6f2ca17-48fe-4a7f-9672-20d0b0ae10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9eef1f94-f21b-48bc-b94e-28ebe8347199" xsi:nil="true"/>
    <lcf76f155ced4ddcb4097134ff3c332f xmlns="9eef1f94-f21b-48bc-b94e-28ebe8347199">
      <Terms xmlns="http://schemas.microsoft.com/office/infopath/2007/PartnerControls"/>
    </lcf76f155ced4ddcb4097134ff3c332f>
    <TaxCatchAll xmlns="d6f2ca17-48fe-4a7f-9672-20d0b0ae109f" xsi:nil="true"/>
    <SharedWithUsers xmlns="d6f2ca17-48fe-4a7f-9672-20d0b0ae109f">
      <UserInfo>
        <DisplayName/>
        <AccountId xsi:nil="true"/>
        <AccountType/>
      </UserInfo>
    </SharedWithUsers>
  </documentManagement>
</p:properties>
</file>

<file path=customXml/itemProps1.xml><?xml version="1.0" encoding="utf-8"?>
<ds:datastoreItem xmlns:ds="http://schemas.openxmlformats.org/officeDocument/2006/customXml" ds:itemID="{3E1049FD-E218-41C9-84E7-8CDB52DCA1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ef1f94-f21b-48bc-b94e-28ebe8347199"/>
    <ds:schemaRef ds:uri="d6f2ca17-48fe-4a7f-9672-20d0b0ae10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4C8E0A-6D90-4A3C-BDEE-213D4A845215}">
  <ds:schemaRefs>
    <ds:schemaRef ds:uri="http://schemas.microsoft.com/sharepoint/v3/contenttype/forms"/>
  </ds:schemaRefs>
</ds:datastoreItem>
</file>

<file path=customXml/itemProps3.xml><?xml version="1.0" encoding="utf-8"?>
<ds:datastoreItem xmlns:ds="http://schemas.openxmlformats.org/officeDocument/2006/customXml" ds:itemID="{76E864FF-E486-4D43-84EA-2768E91C2711}">
  <ds:schemaRef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9eef1f94-f21b-48bc-b94e-28ebe8347199"/>
    <ds:schemaRef ds:uri="http://purl.org/dc/terms/"/>
    <ds:schemaRef ds:uri="d6f2ca17-48fe-4a7f-9672-20d0b0ae109f"/>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548</TotalTime>
  <Words>2025</Words>
  <Application>Microsoft Office PowerPoint</Application>
  <PresentationFormat>Widescreen</PresentationFormat>
  <Paragraphs>333</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Calibri Light</vt:lpstr>
      <vt:lpstr>SassoonPrimaryInfant</vt:lpstr>
      <vt:lpstr>Times New Roman</vt:lpstr>
      <vt:lpstr>Varela Round</vt:lpstr>
      <vt:lpstr>Wingdings 3</vt:lpstr>
      <vt:lpstr>XCCW Joined 1a</vt:lpstr>
      <vt:lpstr>office theme</vt:lpstr>
      <vt:lpstr>PowerPoint Presentation</vt:lpstr>
      <vt:lpstr>Key Stage 1 Information Session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Aird</dc:creator>
  <cp:lastModifiedBy>Natalie Harrison</cp:lastModifiedBy>
  <cp:revision>251</cp:revision>
  <cp:lastPrinted>2022-09-08T13:44:56Z</cp:lastPrinted>
  <dcterms:created xsi:type="dcterms:W3CDTF">2022-09-03T11:34:51Z</dcterms:created>
  <dcterms:modified xsi:type="dcterms:W3CDTF">2022-09-16T07:14:38Z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0x010100028B2CC260D6A749BC6D492EE5411E0C</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