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59" r:id="rId7"/>
    <p:sldId id="260" r:id="rId8"/>
    <p:sldId id="267" r:id="rId9"/>
    <p:sldId id="268" r:id="rId10"/>
    <p:sldId id="270" r:id="rId11"/>
    <p:sldId id="271" r:id="rId12"/>
    <p:sldId id="269" r:id="rId13"/>
    <p:sldId id="263" r:id="rId14"/>
    <p:sldId id="264" r:id="rId15"/>
    <p:sldId id="265" r:id="rId16"/>
    <p:sldId id="272" r:id="rId17"/>
    <p:sldId id="273" r:id="rId18"/>
    <p:sldId id="262" r:id="rId1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C96291-927C-8CFA-F7D8-BDB4EE2B9605}" v="249" dt="2022-09-03T16:55:34.411"/>
    <p1510:client id="{1F6D066C-EB27-4FB9-B0B8-20382D65BAB4}" v="374" dt="2022-09-03T12:13:46.950"/>
    <p1510:client id="{9BA5C6AB-1A01-0BBB-8802-DEDD55F896E2}" v="141" dt="2022-09-05T07:20:16.858"/>
    <p1510:client id="{9DA26008-5531-46F7-6001-F21FAC027103}" v="15" dt="2022-09-06T14:45:08.544"/>
    <p1510:client id="{A872CAE1-117A-A749-ACD4-B5EAAF49EACA}" v="1" dt="2022-09-06T15:18:29.156"/>
    <p1510:client id="{C2E2C0BF-8B76-0573-E4D8-25FACAF4134D}" v="261" dt="2022-09-06T15:04:14.4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 Hurst" userId="S::nhurst@northburnprimary.co.uk::14e14c82-62ee-44cf-bcb8-8c8599c6ffd8" providerId="AD" clId="Web-{A872CAE1-117A-A749-ACD4-B5EAAF49EACA}"/>
    <pc:docChg chg="sldOrd">
      <pc:chgData name="Nicola Hurst" userId="S::nhurst@northburnprimary.co.uk::14e14c82-62ee-44cf-bcb8-8c8599c6ffd8" providerId="AD" clId="Web-{A872CAE1-117A-A749-ACD4-B5EAAF49EACA}" dt="2022-09-06T15:18:29.156" v="0"/>
      <pc:docMkLst>
        <pc:docMk/>
      </pc:docMkLst>
      <pc:sldChg chg="ord">
        <pc:chgData name="Nicola Hurst" userId="S::nhurst@northburnprimary.co.uk::14e14c82-62ee-44cf-bcb8-8c8599c6ffd8" providerId="AD" clId="Web-{A872CAE1-117A-A749-ACD4-B5EAAF49EACA}" dt="2022-09-06T15:18:29.156" v="0"/>
        <pc:sldMkLst>
          <pc:docMk/>
          <pc:sldMk cId="886499100" sldId="271"/>
        </pc:sldMkLst>
      </pc:sldChg>
    </pc:docChg>
  </pc:docChgLst>
  <pc:docChgLst>
    <pc:chgData name="Nicola Hurst" userId="S::nhurst@northburnprimary.co.uk::14e14c82-62ee-44cf-bcb8-8c8599c6ffd8" providerId="AD" clId="Web-{9DA26008-5531-46F7-6001-F21FAC027103}"/>
    <pc:docChg chg="modSld">
      <pc:chgData name="Nicola Hurst" userId="S::nhurst@northburnprimary.co.uk::14e14c82-62ee-44cf-bcb8-8c8599c6ffd8" providerId="AD" clId="Web-{9DA26008-5531-46F7-6001-F21FAC027103}" dt="2022-09-06T14:45:08.544" v="13" actId="14100"/>
      <pc:docMkLst>
        <pc:docMk/>
      </pc:docMkLst>
      <pc:sldChg chg="addSp modSp">
        <pc:chgData name="Nicola Hurst" userId="S::nhurst@northburnprimary.co.uk::14e14c82-62ee-44cf-bcb8-8c8599c6ffd8" providerId="AD" clId="Web-{9DA26008-5531-46F7-6001-F21FAC027103}" dt="2022-09-06T14:44:24.650" v="8" actId="1076"/>
        <pc:sldMkLst>
          <pc:docMk/>
          <pc:sldMk cId="2848059443" sldId="260"/>
        </pc:sldMkLst>
        <pc:picChg chg="add mod">
          <ac:chgData name="Nicola Hurst" userId="S::nhurst@northburnprimary.co.uk::14e14c82-62ee-44cf-bcb8-8c8599c6ffd8" providerId="AD" clId="Web-{9DA26008-5531-46F7-6001-F21FAC027103}" dt="2022-09-06T14:44:24.650" v="8" actId="1076"/>
          <ac:picMkLst>
            <pc:docMk/>
            <pc:sldMk cId="2848059443" sldId="260"/>
            <ac:picMk id="2" creationId="{C31A47E2-9C29-FB9B-27B0-09BB5C0117E3}"/>
          </ac:picMkLst>
        </pc:picChg>
      </pc:sldChg>
      <pc:sldChg chg="addSp modSp">
        <pc:chgData name="Nicola Hurst" userId="S::nhurst@northburnprimary.co.uk::14e14c82-62ee-44cf-bcb8-8c8599c6ffd8" providerId="AD" clId="Web-{9DA26008-5531-46F7-6001-F21FAC027103}" dt="2022-09-06T14:45:08.544" v="13" actId="14100"/>
        <pc:sldMkLst>
          <pc:docMk/>
          <pc:sldMk cId="578846237" sldId="272"/>
        </pc:sldMkLst>
        <pc:spChg chg="add mod">
          <ac:chgData name="Nicola Hurst" userId="S::nhurst@northburnprimary.co.uk::14e14c82-62ee-44cf-bcb8-8c8599c6ffd8" providerId="AD" clId="Web-{9DA26008-5531-46F7-6001-F21FAC027103}" dt="2022-09-06T14:45:08.544" v="13" actId="14100"/>
          <ac:spMkLst>
            <pc:docMk/>
            <pc:sldMk cId="578846237" sldId="272"/>
            <ac:spMk id="2" creationId="{82AC4624-7697-34EB-EA8A-487D0515F561}"/>
          </ac:spMkLst>
        </pc:spChg>
      </pc:sldChg>
    </pc:docChg>
  </pc:docChgLst>
  <pc:docChgLst>
    <pc:chgData name="Nicola Hurst" userId="S::nhurst@northburnprimary.co.uk::14e14c82-62ee-44cf-bcb8-8c8599c6ffd8" providerId="AD" clId="Web-{C2E2C0BF-8B76-0573-E4D8-25FACAF4134D}"/>
    <pc:docChg chg="modSld">
      <pc:chgData name="Nicola Hurst" userId="S::nhurst@northburnprimary.co.uk::14e14c82-62ee-44cf-bcb8-8c8599c6ffd8" providerId="AD" clId="Web-{C2E2C0BF-8B76-0573-E4D8-25FACAF4134D}" dt="2022-09-06T15:03:45.874" v="140" actId="20577"/>
      <pc:docMkLst>
        <pc:docMk/>
      </pc:docMkLst>
      <pc:sldChg chg="modSp">
        <pc:chgData name="Nicola Hurst" userId="S::nhurst@northburnprimary.co.uk::14e14c82-62ee-44cf-bcb8-8c8599c6ffd8" providerId="AD" clId="Web-{C2E2C0BF-8B76-0573-E4D8-25FACAF4134D}" dt="2022-09-06T14:55:54.122" v="7" actId="20577"/>
        <pc:sldMkLst>
          <pc:docMk/>
          <pc:sldMk cId="206435519" sldId="259"/>
        </pc:sldMkLst>
        <pc:spChg chg="mod">
          <ac:chgData name="Nicola Hurst" userId="S::nhurst@northburnprimary.co.uk::14e14c82-62ee-44cf-bcb8-8c8599c6ffd8" providerId="AD" clId="Web-{C2E2C0BF-8B76-0573-E4D8-25FACAF4134D}" dt="2022-09-06T14:55:54.122" v="7" actId="20577"/>
          <ac:spMkLst>
            <pc:docMk/>
            <pc:sldMk cId="206435519" sldId="259"/>
            <ac:spMk id="3" creationId="{3E4FB24D-9F92-8ECC-DD36-F48AEABA7499}"/>
          </ac:spMkLst>
        </pc:spChg>
      </pc:sldChg>
      <pc:sldChg chg="modSp">
        <pc:chgData name="Nicola Hurst" userId="S::nhurst@northburnprimary.co.uk::14e14c82-62ee-44cf-bcb8-8c8599c6ffd8" providerId="AD" clId="Web-{C2E2C0BF-8B76-0573-E4D8-25FACAF4134D}" dt="2022-09-06T15:03:45.874" v="140" actId="20577"/>
        <pc:sldMkLst>
          <pc:docMk/>
          <pc:sldMk cId="886499100" sldId="271"/>
        </pc:sldMkLst>
        <pc:spChg chg="mod">
          <ac:chgData name="Nicola Hurst" userId="S::nhurst@northburnprimary.co.uk::14e14c82-62ee-44cf-bcb8-8c8599c6ffd8" providerId="AD" clId="Web-{C2E2C0BF-8B76-0573-E4D8-25FACAF4134D}" dt="2022-09-06T15:03:45.874" v="140" actId="20577"/>
          <ac:spMkLst>
            <pc:docMk/>
            <pc:sldMk cId="886499100" sldId="271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374231AB-874C-53FE-B68A-B736695EEB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2148" y="1820333"/>
            <a:ext cx="3447703" cy="3447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691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6770" y="259991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 err="1">
                <a:latin typeface="Calibri Light"/>
                <a:cs typeface="Calibri"/>
              </a:rPr>
              <a:t>Northburn</a:t>
            </a:r>
            <a:r>
              <a:rPr lang="en-US" sz="4800" dirty="0">
                <a:latin typeface="Calibri Light"/>
                <a:cs typeface="Calibri"/>
              </a:rPr>
              <a:t> Values</a:t>
            </a:r>
            <a:endParaRPr lang="en-US" sz="4800" dirty="0">
              <a:latin typeface="Calibri Light"/>
              <a:cs typeface="Calibri Ligh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9398A6-9853-F4D9-B535-DEFC56D228E5}"/>
              </a:ext>
            </a:extLst>
          </p:cNvPr>
          <p:cNvSpPr txBox="1"/>
          <p:nvPr/>
        </p:nvSpPr>
        <p:spPr>
          <a:xfrm>
            <a:off x="1906438" y="1360098"/>
            <a:ext cx="6280029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dirty="0">
                <a:solidFill>
                  <a:schemeClr val="accent5">
                    <a:lumMod val="50000"/>
                  </a:schemeClr>
                </a:solidFill>
                <a:cs typeface="Calibri"/>
              </a:rPr>
              <a:t>Be ambitious</a:t>
            </a:r>
          </a:p>
          <a:p>
            <a:r>
              <a:rPr lang="en-US" sz="4400" dirty="0">
                <a:solidFill>
                  <a:schemeClr val="accent5">
                    <a:lumMod val="50000"/>
                  </a:schemeClr>
                </a:solidFill>
                <a:cs typeface="Calibri"/>
              </a:rPr>
              <a:t>Be inquisitive</a:t>
            </a:r>
          </a:p>
          <a:p>
            <a:r>
              <a:rPr lang="en-US" sz="4400" dirty="0">
                <a:solidFill>
                  <a:schemeClr val="accent5">
                    <a:lumMod val="50000"/>
                  </a:schemeClr>
                </a:solidFill>
                <a:cs typeface="Calibri"/>
              </a:rPr>
              <a:t>Be respectful</a:t>
            </a:r>
          </a:p>
          <a:p>
            <a:r>
              <a:rPr lang="en-US" sz="4400" dirty="0">
                <a:solidFill>
                  <a:schemeClr val="accent5">
                    <a:lumMod val="50000"/>
                  </a:schemeClr>
                </a:solidFill>
                <a:cs typeface="Calibri"/>
              </a:rPr>
              <a:t>Be resilient</a:t>
            </a:r>
            <a:r>
              <a:rPr lang="en-US" sz="4400" dirty="0">
                <a:cs typeface="Calibri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13624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6770" y="259991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latin typeface="Calibri Light"/>
                <a:cs typeface="Calibri"/>
              </a:rPr>
              <a:t>Challenge Award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D48EEE-C117-AEB9-E812-D386196F0720}"/>
              </a:ext>
            </a:extLst>
          </p:cNvPr>
          <p:cNvSpPr txBox="1"/>
          <p:nvPr/>
        </p:nvSpPr>
        <p:spPr>
          <a:xfrm>
            <a:off x="1892060" y="1259457"/>
            <a:ext cx="387901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Our World</a:t>
            </a:r>
            <a:endParaRPr lang="en-US" sz="5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754DCC-F8C4-6B13-F64F-52A650AA8B63}"/>
              </a:ext>
            </a:extLst>
          </p:cNvPr>
          <p:cNvSpPr txBox="1"/>
          <p:nvPr/>
        </p:nvSpPr>
        <p:spPr>
          <a:xfrm>
            <a:off x="1892059" y="2107721"/>
            <a:ext cx="609312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  <a:latin typeface="Calibri Light"/>
                <a:cs typeface="Calibri Light"/>
              </a:rPr>
              <a:t>Staying Healthy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EEE017-3A3A-8763-B13A-86610CE74BAF}"/>
              </a:ext>
            </a:extLst>
          </p:cNvPr>
          <p:cNvSpPr txBox="1"/>
          <p:nvPr/>
        </p:nvSpPr>
        <p:spPr>
          <a:xfrm>
            <a:off x="1834550" y="3071004"/>
            <a:ext cx="5575539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b="1" dirty="0">
                <a:solidFill>
                  <a:schemeClr val="accent6">
                    <a:lumMod val="75000"/>
                  </a:schemeClr>
                </a:solidFill>
                <a:latin typeface="Calibri Light"/>
                <a:cs typeface="Calibri Light"/>
              </a:rPr>
              <a:t>Great Outdoors</a:t>
            </a:r>
            <a:endParaRPr lang="en-US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CE9CB38-A93C-0893-18F1-71E99083D22B}"/>
              </a:ext>
            </a:extLst>
          </p:cNvPr>
          <p:cNvSpPr txBox="1"/>
          <p:nvPr/>
        </p:nvSpPr>
        <p:spPr>
          <a:xfrm>
            <a:off x="1834550" y="3991154"/>
            <a:ext cx="387901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b="1" dirty="0">
                <a:solidFill>
                  <a:schemeClr val="accent4">
                    <a:lumMod val="75000"/>
                  </a:schemeClr>
                </a:solidFill>
                <a:latin typeface="Calibri Light"/>
                <a:cs typeface="Calibri Light"/>
              </a:rPr>
              <a:t>Creativity</a:t>
            </a:r>
            <a:endParaRPr lang="en-US" sz="5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131DED-D101-806E-FFB4-B75A48A5E2A8}"/>
              </a:ext>
            </a:extLst>
          </p:cNvPr>
          <p:cNvSpPr txBox="1"/>
          <p:nvPr/>
        </p:nvSpPr>
        <p:spPr>
          <a:xfrm>
            <a:off x="1834550" y="4868174"/>
            <a:ext cx="5417388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b="1" dirty="0">
                <a:solidFill>
                  <a:srgbClr val="7030A0"/>
                </a:solidFill>
                <a:latin typeface="Calibri Light"/>
                <a:cs typeface="Calibri Light"/>
              </a:rPr>
              <a:t>School Awards</a:t>
            </a:r>
            <a:endParaRPr lang="en-US" sz="5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376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6770" y="259991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latin typeface="Calibri Light"/>
                <a:cs typeface="Calibri"/>
              </a:rPr>
              <a:t>FROG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33600" y="2316480"/>
            <a:ext cx="89104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5">
                    <a:lumMod val="50000"/>
                  </a:schemeClr>
                </a:solidFill>
              </a:rPr>
              <a:t>*Data released to parents three times per year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7089" y="2924929"/>
            <a:ext cx="5831967" cy="382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758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6770" y="259991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latin typeface="Calibri Light"/>
                <a:cs typeface="Calibri"/>
              </a:rPr>
              <a:t>Zones of Regulation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AC4624-7697-34EB-EA8A-487D0515F561}"/>
              </a:ext>
            </a:extLst>
          </p:cNvPr>
          <p:cNvSpPr txBox="1"/>
          <p:nvPr/>
        </p:nvSpPr>
        <p:spPr>
          <a:xfrm>
            <a:off x="2458065" y="1818967"/>
            <a:ext cx="807136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http://www.northburn.northumberland.sch.uk/web/zones_of_regulation/611405</a:t>
            </a:r>
          </a:p>
        </p:txBody>
      </p:sp>
    </p:spTree>
    <p:extLst>
      <p:ext uri="{BB962C8B-B14F-4D97-AF65-F5344CB8AC3E}">
        <p14:creationId xmlns:p14="http://schemas.microsoft.com/office/powerpoint/2010/main" val="578846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6770" y="259991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latin typeface="Calibri Light"/>
                <a:cs typeface="Calibri"/>
              </a:rPr>
              <a:t>Communication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09216" y="2365248"/>
            <a:ext cx="7416582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*Termly Key Stage newsletter</a:t>
            </a:r>
          </a:p>
          <a:p>
            <a:r>
              <a:rPr lang="en-GB" sz="44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*Twitter</a:t>
            </a:r>
          </a:p>
          <a:p>
            <a:r>
              <a:rPr lang="en-GB" sz="44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*Planners</a:t>
            </a:r>
          </a:p>
          <a:p>
            <a:r>
              <a:rPr lang="en-GB" sz="44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*Parental permission for photos</a:t>
            </a:r>
          </a:p>
        </p:txBody>
      </p:sp>
    </p:spTree>
    <p:extLst>
      <p:ext uri="{BB962C8B-B14F-4D97-AF65-F5344CB8AC3E}">
        <p14:creationId xmlns:p14="http://schemas.microsoft.com/office/powerpoint/2010/main" val="3806900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6770" y="259991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latin typeface="Calibri Light"/>
                <a:cs typeface="Calibri"/>
              </a:rPr>
              <a:t>Further Parent Workshops</a:t>
            </a:r>
            <a:endParaRPr lang="en-US" sz="4800" dirty="0">
              <a:latin typeface="Calibri Light"/>
              <a:cs typeface="Calibri Ligh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0D1661-BFBF-12DC-FED8-3BB66F0852EC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8AE19E-93B7-6A19-7A5C-F296C4AC4807}"/>
              </a:ext>
            </a:extLst>
          </p:cNvPr>
          <p:cNvSpPr txBox="1"/>
          <p:nvPr/>
        </p:nvSpPr>
        <p:spPr>
          <a:xfrm>
            <a:off x="1990164" y="1452282"/>
            <a:ext cx="9206753" cy="34778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dirty="0">
                <a:solidFill>
                  <a:schemeClr val="accent5">
                    <a:lumMod val="50000"/>
                  </a:schemeClr>
                </a:solidFill>
                <a:cs typeface="Calibri"/>
              </a:rPr>
              <a:t>Phonics workshop</a:t>
            </a:r>
          </a:p>
          <a:p>
            <a:r>
              <a:rPr lang="en-US" sz="4400" dirty="0" err="1">
                <a:solidFill>
                  <a:schemeClr val="accent5">
                    <a:lumMod val="50000"/>
                  </a:schemeClr>
                </a:solidFill>
                <a:cs typeface="Calibri"/>
              </a:rPr>
              <a:t>Maths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cs typeface="Calibri"/>
              </a:rPr>
              <a:t> workshop</a:t>
            </a:r>
          </a:p>
          <a:p>
            <a:r>
              <a:rPr lang="en-US" sz="4400" dirty="0">
                <a:solidFill>
                  <a:schemeClr val="accent5">
                    <a:lumMod val="50000"/>
                  </a:schemeClr>
                </a:solidFill>
                <a:cs typeface="Calibri"/>
              </a:rPr>
              <a:t>Online Safety workshop</a:t>
            </a:r>
          </a:p>
          <a:p>
            <a:endParaRPr lang="en-US" sz="4400" dirty="0">
              <a:solidFill>
                <a:schemeClr val="accent5">
                  <a:lumMod val="50000"/>
                </a:schemeClr>
              </a:solidFill>
              <a:cs typeface="Calibri"/>
            </a:endParaRPr>
          </a:p>
          <a:p>
            <a:r>
              <a:rPr lang="en-US" sz="4400" dirty="0">
                <a:solidFill>
                  <a:schemeClr val="accent5">
                    <a:lumMod val="50000"/>
                  </a:schemeClr>
                </a:solidFill>
                <a:cs typeface="Calibri"/>
              </a:rPr>
              <a:t>New school website </a:t>
            </a:r>
          </a:p>
        </p:txBody>
      </p:sp>
    </p:spTree>
    <p:extLst>
      <p:ext uri="{BB962C8B-B14F-4D97-AF65-F5344CB8AC3E}">
        <p14:creationId xmlns:p14="http://schemas.microsoft.com/office/powerpoint/2010/main" val="1154999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C867835-A917-4A2B-8424-3AFAF743639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EED8D03E-F375-4E67-B932-FF9B007BB4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344152" y="387180"/>
            <a:ext cx="3850317" cy="6538623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B9890D-2EAE-B957-F55A-2233BDE15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444" y="1716300"/>
            <a:ext cx="5451067" cy="16061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800" b="1" kern="1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Upper Key Stage 2</a:t>
            </a:r>
            <a:r>
              <a:rPr lang="en-US" sz="4800" b="1" kern="1200" dirty="0"/>
              <a:t/>
            </a:r>
            <a:br>
              <a:rPr lang="en-US" sz="4800" b="1" kern="1200" dirty="0"/>
            </a:br>
            <a:r>
              <a:rPr lang="en-US" sz="4800" b="1" kern="1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Information Session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416F77-5B66-AC75-EF2B-B9B2C5FFC4F0}"/>
              </a:ext>
            </a:extLst>
          </p:cNvPr>
          <p:cNvSpPr txBox="1"/>
          <p:nvPr/>
        </p:nvSpPr>
        <p:spPr>
          <a:xfrm>
            <a:off x="204708" y="3714525"/>
            <a:ext cx="5160793" cy="86175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200" b="1" dirty="0">
                <a:solidFill>
                  <a:srgbClr val="002060"/>
                </a:solidFill>
              </a:rPr>
              <a:t>Tuesday 6th September </a:t>
            </a:r>
            <a:endParaRPr lang="en-US" sz="3200" dirty="0">
              <a:solidFill>
                <a:srgbClr val="002060"/>
              </a:solidFill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200" b="1" dirty="0">
                <a:solidFill>
                  <a:srgbClr val="002060"/>
                </a:solidFill>
              </a:rPr>
              <a:t>2022</a:t>
            </a:r>
            <a:endParaRPr lang="en-US" sz="3200" kern="1200" dirty="0">
              <a:solidFill>
                <a:srgbClr val="002060"/>
              </a:solidFill>
              <a:latin typeface="+mn-lt"/>
              <a:cs typeface="Calibri"/>
            </a:endParaRPr>
          </a:p>
        </p:txBody>
      </p: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E20E3222-A52A-FFC0-2858-27123E0E48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2091" y="1243422"/>
            <a:ext cx="4371155" cy="437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325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3504" y="214230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latin typeface="Calibri Light"/>
                <a:cs typeface="Calibri"/>
              </a:rPr>
              <a:t>Staff</a:t>
            </a:r>
            <a:endParaRPr lang="en-US" sz="4800" dirty="0">
              <a:latin typeface="Calibri Light"/>
              <a:cs typeface="Calibri Ligh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4FB24D-9F92-8ECC-DD36-F48AEABA7499}"/>
              </a:ext>
            </a:extLst>
          </p:cNvPr>
          <p:cNvSpPr txBox="1"/>
          <p:nvPr/>
        </p:nvSpPr>
        <p:spPr>
          <a:xfrm>
            <a:off x="1892060" y="1259457"/>
            <a:ext cx="7315002" cy="50783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Class 10 –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Mrs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 Nicholson</a:t>
            </a:r>
          </a:p>
          <a:p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Class 11 – Miss Dawson</a:t>
            </a:r>
          </a:p>
          <a:p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Class 12 – Miss Hurst</a:t>
            </a:r>
          </a:p>
          <a:p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Class 13 –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Mrs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 Wallace/Miss Harrison</a:t>
            </a:r>
          </a:p>
          <a:p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PE –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Mr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 Dowson</a:t>
            </a:r>
          </a:p>
          <a:p>
            <a:endParaRPr lang="en-US" sz="3600" b="1" dirty="0">
              <a:solidFill>
                <a:schemeClr val="accent5">
                  <a:lumMod val="50000"/>
                </a:schemeClr>
              </a:solidFill>
              <a:latin typeface="Calibri Light"/>
              <a:cs typeface="Calibri Light"/>
            </a:endParaRPr>
          </a:p>
          <a:p>
            <a:endParaRPr lang="en-US" sz="3600" b="1" dirty="0">
              <a:solidFill>
                <a:schemeClr val="accent5">
                  <a:lumMod val="50000"/>
                </a:schemeClr>
              </a:solidFill>
              <a:latin typeface="Calibri Light"/>
              <a:cs typeface="Calibri Light"/>
            </a:endParaRPr>
          </a:p>
          <a:p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Mrs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 McCabe;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Mrs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 Whittingham;</a:t>
            </a:r>
          </a:p>
          <a:p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Miss Swaddle and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Mrs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Trundley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06435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3504" y="238970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latin typeface="Calibri Light"/>
                <a:cs typeface="Calibri"/>
              </a:rPr>
              <a:t>Timetable</a:t>
            </a:r>
            <a:endParaRPr lang="en-US" sz="4800" dirty="0">
              <a:latin typeface="Calibri Light"/>
              <a:cs typeface="Calibri Light"/>
            </a:endParaRPr>
          </a:p>
        </p:txBody>
      </p:sp>
      <p:pic>
        <p:nvPicPr>
          <p:cNvPr id="2" name="Picture 2" descr="Timeline&#10;&#10;Description automatically generated">
            <a:extLst>
              <a:ext uri="{FF2B5EF4-FFF2-40B4-BE49-F238E27FC236}">
                <a16:creationId xmlns:a16="http://schemas.microsoft.com/office/drawing/2014/main" id="{C31A47E2-9C29-FB9B-27B0-09BB5C0117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5523" y="1405833"/>
            <a:ext cx="7892846" cy="4421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059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3504" y="238970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latin typeface="Calibri Light"/>
                <a:cs typeface="Calibri"/>
              </a:rPr>
              <a:t>Planner</a:t>
            </a:r>
            <a:endParaRPr lang="en-US" sz="4800" dirty="0">
              <a:latin typeface="Calibri Light"/>
              <a:cs typeface="Calibri Ligh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7984" y="2157984"/>
            <a:ext cx="7348165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*Purpose</a:t>
            </a:r>
          </a:p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*Information included</a:t>
            </a:r>
          </a:p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*How it’s used in school</a:t>
            </a:r>
          </a:p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*Home School Agreement</a:t>
            </a:r>
          </a:p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*School Challenge Award record</a:t>
            </a:r>
            <a:endParaRPr lang="en-GB" sz="4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291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3504" y="238970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latin typeface="Calibri Light"/>
                <a:cs typeface="Calibri"/>
              </a:rPr>
              <a:t>Daily routines</a:t>
            </a:r>
            <a:endParaRPr lang="en-US" sz="4800" dirty="0">
              <a:latin typeface="Calibri Light"/>
              <a:cs typeface="Calibri Ligh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7984" y="2157984"/>
            <a:ext cx="6626366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*Doors open 8:45am prompt</a:t>
            </a:r>
          </a:p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*Mobile phones</a:t>
            </a:r>
          </a:p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*Clubs and activities</a:t>
            </a:r>
          </a:p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*</a:t>
            </a:r>
            <a:r>
              <a:rPr lang="en-US" sz="4400" b="1" dirty="0" err="1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Jewellery</a:t>
            </a:r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/make up/hair</a:t>
            </a:r>
          </a:p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*Dismissal at </a:t>
            </a:r>
            <a:r>
              <a:rPr lang="en-US" sz="4400" b="1" dirty="0" err="1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hometime</a:t>
            </a:r>
            <a:endParaRPr lang="en-US" sz="4400" b="1" dirty="0">
              <a:solidFill>
                <a:schemeClr val="accent5">
                  <a:lumMod val="50000"/>
                </a:schemeClr>
              </a:solidFill>
              <a:latin typeface="Calibri Light"/>
              <a:cs typeface="Calibri Ligh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9813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3504" y="238970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latin typeface="Calibri Light"/>
                <a:cs typeface="Calibri"/>
              </a:rPr>
              <a:t>Resources</a:t>
            </a:r>
            <a:endParaRPr lang="en-US" sz="4800" dirty="0">
              <a:latin typeface="Calibri Light"/>
              <a:cs typeface="Calibri Ligh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7984" y="2157984"/>
            <a:ext cx="5664884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*Accelerated Reader</a:t>
            </a:r>
          </a:p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*Times Tables Rock Stars</a:t>
            </a:r>
          </a:p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*Planner</a:t>
            </a:r>
          </a:p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*Homework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2548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3504" y="238970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latin typeface="Calibri Light"/>
                <a:cs typeface="Calibri"/>
              </a:rPr>
              <a:t>Homework</a:t>
            </a:r>
            <a:endParaRPr lang="en-US" sz="4800" dirty="0">
              <a:latin typeface="Calibri Light"/>
              <a:cs typeface="Calibri Ligh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7984" y="2157984"/>
            <a:ext cx="10205614" cy="280076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2800" b="1" u="sng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English</a:t>
            </a:r>
            <a:r>
              <a:rPr lang="en-GB" sz="28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(Miss Dawson and Mrs Wallace/Miss Harrison):</a:t>
            </a:r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sz="2800" dirty="0">
                <a:solidFill>
                  <a:schemeClr val="accent5">
                    <a:lumMod val="50000"/>
                  </a:schemeClr>
                </a:solidFill>
                <a:latin typeface="+mj-lt"/>
                <a:cs typeface="Calibri"/>
              </a:rPr>
              <a:t>Weekly spellings; homework activity that could be a comprehension, </a:t>
            </a:r>
          </a:p>
          <a:p>
            <a:r>
              <a:rPr lang="en-GB" sz="2800" dirty="0">
                <a:solidFill>
                  <a:schemeClr val="accent5">
                    <a:lumMod val="50000"/>
                  </a:schemeClr>
                </a:solidFill>
                <a:latin typeface="+mj-lt"/>
                <a:cs typeface="Calibri"/>
              </a:rPr>
              <a:t>grammar based or proof-reading; and they are expected to read daily.</a:t>
            </a:r>
          </a:p>
          <a:p>
            <a:r>
              <a:rPr lang="en-GB" sz="2800" dirty="0">
                <a:solidFill>
                  <a:schemeClr val="accent5">
                    <a:lumMod val="50000"/>
                  </a:schemeClr>
                </a:solidFill>
                <a:latin typeface="+mj-lt"/>
                <a:cs typeface="Calibri"/>
              </a:rPr>
              <a:t>Miss Dawson's groups: Monday to Monday</a:t>
            </a:r>
          </a:p>
          <a:p>
            <a:r>
              <a:rPr lang="en-GB" sz="2800" dirty="0">
                <a:solidFill>
                  <a:schemeClr val="accent5">
                    <a:lumMod val="50000"/>
                  </a:schemeClr>
                </a:solidFill>
                <a:latin typeface="+mj-lt"/>
                <a:cs typeface="Calibri"/>
              </a:rPr>
              <a:t>Mrs Wallace and Miss Harrison's groups: Thursday to Thursday</a:t>
            </a:r>
          </a:p>
          <a:p>
            <a:endParaRPr lang="en-GB" sz="3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6499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3504" y="238970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latin typeface="Calibri Light"/>
                <a:cs typeface="Calibri"/>
              </a:rPr>
              <a:t>Homework</a:t>
            </a:r>
            <a:endParaRPr lang="en-US" sz="4800" dirty="0">
              <a:latin typeface="Calibri Light"/>
              <a:cs typeface="Calibri Ligh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7984" y="2157984"/>
            <a:ext cx="946836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u="sng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Maths</a:t>
            </a:r>
            <a:r>
              <a:rPr lang="en-GB" sz="4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(Miss Hurst and Mrs Nicholson): </a:t>
            </a:r>
          </a:p>
          <a:p>
            <a:r>
              <a:rPr lang="en-GB" sz="4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TTRS weekly (approximately 15 minutes)</a:t>
            </a:r>
          </a:p>
          <a:p>
            <a:r>
              <a:rPr lang="en-GB" sz="4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Paper homework (approximately 30 minutes)</a:t>
            </a:r>
          </a:p>
          <a:p>
            <a:r>
              <a:rPr lang="en-GB" sz="4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Thursday to Thursday</a:t>
            </a:r>
          </a:p>
        </p:txBody>
      </p:sp>
    </p:spTree>
    <p:extLst>
      <p:ext uri="{BB962C8B-B14F-4D97-AF65-F5344CB8AC3E}">
        <p14:creationId xmlns:p14="http://schemas.microsoft.com/office/powerpoint/2010/main" val="1269088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8B2CC260D6A749BC6D492EE5411E0C" ma:contentTypeVersion="16" ma:contentTypeDescription="Create a new document." ma:contentTypeScope="" ma:versionID="8b0e9924e411ac32f1e4fd9d7abb62bf">
  <xsd:schema xmlns:xsd="http://www.w3.org/2001/XMLSchema" xmlns:xs="http://www.w3.org/2001/XMLSchema" xmlns:p="http://schemas.microsoft.com/office/2006/metadata/properties" xmlns:ns2="9eef1f94-f21b-48bc-b94e-28ebe8347199" xmlns:ns3="d6f2ca17-48fe-4a7f-9672-20d0b0ae109f" targetNamespace="http://schemas.microsoft.com/office/2006/metadata/properties" ma:root="true" ma:fieldsID="d2ada3e971995c1cfc5b945794948662" ns2:_="" ns3:_="">
    <xsd:import namespace="9eef1f94-f21b-48bc-b94e-28ebe8347199"/>
    <xsd:import namespace="d6f2ca17-48fe-4a7f-9672-20d0b0ae10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ef1f94-f21b-48bc-b94e-28ebe83471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6c97428-639a-4713-9869-139ad2dc3c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f2ca17-48fe-4a7f-9672-20d0b0ae109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5baf045-a994-410b-b8bb-153bf4d147cb}" ma:internalName="TaxCatchAll" ma:showField="CatchAllData" ma:web="d6f2ca17-48fe-4a7f-9672-20d0b0ae10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9eef1f94-f21b-48bc-b94e-28ebe8347199" xsi:nil="true"/>
    <lcf76f155ced4ddcb4097134ff3c332f xmlns="9eef1f94-f21b-48bc-b94e-28ebe8347199">
      <Terms xmlns="http://schemas.microsoft.com/office/infopath/2007/PartnerControls"/>
    </lcf76f155ced4ddcb4097134ff3c332f>
    <TaxCatchAll xmlns="d6f2ca17-48fe-4a7f-9672-20d0b0ae109f" xsi:nil="true"/>
    <SharedWithUsers xmlns="d6f2ca17-48fe-4a7f-9672-20d0b0ae109f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E1049FD-E218-41C9-84E7-8CDB52DCA1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ef1f94-f21b-48bc-b94e-28ebe8347199"/>
    <ds:schemaRef ds:uri="d6f2ca17-48fe-4a7f-9672-20d0b0ae10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4C8E0A-6D90-4A3C-BDEE-213D4A8452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E864FF-E486-4D43-84EA-2768E91C2711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9eef1f94-f21b-48bc-b94e-28ebe8347199"/>
    <ds:schemaRef ds:uri="http://purl.org/dc/terms/"/>
    <ds:schemaRef ds:uri="http://schemas.microsoft.com/office/2006/documentManagement/types"/>
    <ds:schemaRef ds:uri="d6f2ca17-48fe-4a7f-9672-20d0b0ae109f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249</Words>
  <Application>Microsoft Office PowerPoint</Application>
  <PresentationFormat>Widescreen</PresentationFormat>
  <Paragraphs>68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Upper Key Stage 2 Information Session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Hurst</dc:creator>
  <cp:lastModifiedBy>Natalie Harrison</cp:lastModifiedBy>
  <cp:revision>271</cp:revision>
  <cp:lastPrinted>2022-09-06T15:07:49Z</cp:lastPrinted>
  <dcterms:created xsi:type="dcterms:W3CDTF">2022-09-03T11:34:51Z</dcterms:created>
  <dcterms:modified xsi:type="dcterms:W3CDTF">2022-09-13T15:02:12Z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0x010100028B2CC260D6A749BC6D492EE5411E0C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